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24479250" cy="352806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112" userDrawn="1">
          <p15:clr>
            <a:srgbClr val="A4A3A4"/>
          </p15:clr>
        </p15:guide>
        <p15:guide id="2" pos="77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4310"/>
    <a:srgbClr val="00B6CD"/>
    <a:srgbClr val="FFFFFF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10" autoAdjust="0"/>
  </p:normalViewPr>
  <p:slideViewPr>
    <p:cSldViewPr snapToGrid="0" showGuides="1">
      <p:cViewPr>
        <p:scale>
          <a:sx n="80" d="100"/>
          <a:sy n="80" d="100"/>
        </p:scale>
        <p:origin x="60" y="-12546"/>
      </p:cViewPr>
      <p:guideLst>
        <p:guide orient="horz" pos="11112"/>
        <p:guide pos="771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89C3707D-B65C-12E5-70CC-6FC2CF297411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l-PL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E4B17743-27E3-954D-D8C0-F4488CF607CE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l-PL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fld id="{7E4E0CEF-02AC-4533-984F-A84A898E679F}" type="datetime1">
              <a:rPr lang="pl-PL"/>
              <a:pPr lvl="0"/>
              <a:t>2026-09-01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05B59185-4828-B47B-CAF8-A1E5EDDBC7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59023" y="1143000"/>
            <a:ext cx="2139952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654BC368-FD97-84AD-65FC-3FC65933CBC2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64582D6-424E-33C4-4EDE-9B3962827749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l-PL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9D803D5-02F1-530B-008C-6DD0852BA0E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l-PL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fld id="{71442725-F8EA-4B26-9005-26160A01F456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8325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pl-PL" sz="1200" b="0" i="0" u="none" strike="noStrike" kern="1200" cap="none" spc="0" baseline="0">
        <a:solidFill>
          <a:srgbClr val="000000"/>
        </a:solidFill>
        <a:uFillTx/>
        <a:latin typeface="Aptos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pl-PL" sz="1200" b="0" i="0" u="none" strike="noStrike" kern="1200" cap="none" spc="0" baseline="0">
        <a:solidFill>
          <a:srgbClr val="000000"/>
        </a:solidFill>
        <a:uFillTx/>
        <a:latin typeface="Aptos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pl-PL" sz="1200" b="0" i="0" u="none" strike="noStrike" kern="1200" cap="none" spc="0" baseline="0">
        <a:solidFill>
          <a:srgbClr val="000000"/>
        </a:solidFill>
        <a:uFillTx/>
        <a:latin typeface="Aptos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pl-PL" sz="1200" b="0" i="0" u="none" strike="noStrike" kern="1200" cap="none" spc="0" baseline="0">
        <a:solidFill>
          <a:srgbClr val="000000"/>
        </a:solidFill>
        <a:uFillTx/>
        <a:latin typeface="Aptos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pl-PL" sz="1200" b="0" i="0" u="none" strike="noStrike" kern="1200" cap="none" spc="0" baseline="0">
        <a:solidFill>
          <a:srgbClr val="000000"/>
        </a:solidFill>
        <a:uFillTx/>
        <a:latin typeface="Apto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62591-E58C-2720-4917-0C827A4ED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B73E87A6-5F20-5059-F4F6-B41C12990A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359025" y="1143000"/>
            <a:ext cx="2139950" cy="3086100"/>
          </a:xfrm>
        </p:spPr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0432543D-5B5B-0FCE-EDD4-282444E8461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BC4D51B-2FEA-F5EC-B814-7F5179FC1E4B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146EA19-32DF-4A46-841F-0154E026A99C}" type="slidenum">
              <a:t>1</a:t>
            </a:fld>
            <a:endParaRPr lang="pl-PL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678682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695E5-E8C6-30B8-1272-3A587DE784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835941" y="5773933"/>
            <a:ext cx="20807364" cy="12282879"/>
          </a:xfrm>
        </p:spPr>
        <p:txBody>
          <a:bodyPr anchor="b" anchorCtr="1"/>
          <a:lstStyle>
            <a:lvl1pPr algn="ctr">
              <a:defRPr sz="16063"/>
            </a:lvl1pPr>
          </a:lstStyle>
          <a:p>
            <a:pPr lvl="0"/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39EBBF-72F7-7F1A-8CFD-A39A777036A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059902" y="18530480"/>
            <a:ext cx="18359442" cy="8517974"/>
          </a:xfrm>
        </p:spPr>
        <p:txBody>
          <a:bodyPr anchorCtr="1"/>
          <a:lstStyle>
            <a:lvl1pPr marL="0" indent="0" algn="ctr">
              <a:buNone/>
              <a:defRPr sz="6425"/>
            </a:lvl1pPr>
          </a:lstStyle>
          <a:p>
            <a:pPr lvl="0"/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E55518-9BA8-F44E-134F-47A6652D873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680BB16-8840-4323-A818-79930FE128F0}" type="datetime1">
              <a:rPr lang="pl-PL"/>
              <a:pPr lvl="0"/>
              <a:t>2026-09-01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AD4F8-049E-0A79-2776-15A8B49E3E0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73282-A70B-D90F-5BFC-5CC260AC1B2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7538FDA-A064-4644-966A-80675B740B46}" type="slidenum">
              <a:t>‹#›</a:t>
            </a:fld>
            <a:endParaRPr lang="pl-PL"/>
          </a:p>
        </p:txBody>
      </p:sp>
      <p:sp>
        <p:nvSpPr>
          <p:cNvPr id="7" name="Prostokąt 20">
            <a:extLst>
              <a:ext uri="{FF2B5EF4-FFF2-40B4-BE49-F238E27FC236}">
                <a16:creationId xmlns:a16="http://schemas.microsoft.com/office/drawing/2014/main" id="{554B3DFE-A50F-30BD-71DD-AD6971DE2EC2}"/>
              </a:ext>
            </a:extLst>
          </p:cNvPr>
          <p:cNvSpPr>
            <a:spLocks noMove="1" noResize="1"/>
          </p:cNvSpPr>
          <p:nvPr userDrawn="1"/>
        </p:nvSpPr>
        <p:spPr>
          <a:xfrm>
            <a:off x="0" y="0"/>
            <a:ext cx="24479246" cy="35280596"/>
          </a:xfrm>
          <a:prstGeom prst="rect">
            <a:avLst/>
          </a:prstGeom>
          <a:solidFill>
            <a:srgbClr val="F2F2F2"/>
          </a:solidFill>
          <a:ln w="19046" cap="flat">
            <a:solidFill>
              <a:srgbClr val="04243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pic>
        <p:nvPicPr>
          <p:cNvPr id="8" name="Obraz 1">
            <a:extLst>
              <a:ext uri="{FF2B5EF4-FFF2-40B4-BE49-F238E27FC236}">
                <a16:creationId xmlns:a16="http://schemas.microsoft.com/office/drawing/2014/main" id="{884EF6D4-9EAD-BBD7-E1F6-8502246CBA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0152" y="33439854"/>
            <a:ext cx="22323713" cy="1633612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314262768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11112" userDrawn="1">
          <p15:clr>
            <a:srgbClr val="FBAE40"/>
          </p15:clr>
        </p15:guide>
        <p15:guide id="2" pos="771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006C9-9924-394F-3E3C-84AE83F957D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AE6D5-4F94-BDAB-A1A5-68396009AFDE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71E7A-1C60-992A-A413-4AF60B9B45A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0F4837-F74B-431B-8CEF-A04BCD41FDF4}" type="datetime1">
              <a:rPr lang="pl-PL"/>
              <a:pPr lvl="0"/>
              <a:t>2026-09-01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A1113C-88DD-56EE-CEFA-F5E02277A6B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D1D2F-CB83-9E07-3407-95B0A93AC4B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F256D18-17D1-4C02-8964-07002069762A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8202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9A0B4-98EE-715C-29EF-DDF7B5AD618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70197" y="8795659"/>
            <a:ext cx="21113349" cy="14675745"/>
          </a:xfrm>
        </p:spPr>
        <p:txBody>
          <a:bodyPr anchor="b"/>
          <a:lstStyle>
            <a:lvl1pPr>
              <a:defRPr sz="16063"/>
            </a:lvl1pPr>
          </a:lstStyle>
          <a:p>
            <a:pPr lvl="0"/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97D1C8-4DB8-C4A6-484F-ADAC199921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670197" y="23610246"/>
            <a:ext cx="21113349" cy="7717627"/>
          </a:xfrm>
        </p:spPr>
        <p:txBody>
          <a:bodyPr/>
          <a:lstStyle>
            <a:lvl1pPr marL="0" indent="0">
              <a:buNone/>
              <a:defRPr sz="6425">
                <a:solidFill>
                  <a:srgbClr val="767676"/>
                </a:solidFill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0CA570-A117-D180-53D7-1F139CA1616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8C16FDC-D647-4AC7-B857-554EF3681C5F}" type="datetime1">
              <a:rPr lang="pl-PL"/>
              <a:pPr lvl="0"/>
              <a:t>2026-09-01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12CA62-9976-8C1C-1570-C3D7495A644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D64E3-7ECD-1501-CD8D-420C8B0582F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80AE2FF-3297-43D2-B1A3-9AF7A3182AD0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04952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26CFE-7B46-2CAE-D760-D3409FB0C55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D07F29-D366-00C3-7DCA-05DD856C9ED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682953" y="9391829"/>
            <a:ext cx="10403677" cy="2238521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56A6FE-3306-5143-A88E-CD5AD8F88F8B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12392616" y="9391829"/>
            <a:ext cx="10403677" cy="2238521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2B43F9-0A86-833D-F57C-3E20BC71E31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781BEA3-C0FD-44EB-AB7E-497CA27E44B0}" type="datetime1">
              <a:rPr lang="pl-PL"/>
              <a:pPr lvl="0"/>
              <a:t>2026-09-01</a:t>
            </a:fld>
            <a:endParaRPr lang="pl-P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2A9EE2-76F4-5DA3-794A-47175A63F1E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C25BC9-CDCB-1DC7-3802-E62223A5621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C86E533-74B7-49F3-81FE-0A9B53BC81A3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7978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390D6-2E13-1831-CECA-DC851B1F02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86135" y="1878369"/>
            <a:ext cx="21113349" cy="681928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46E55A-EE6B-308F-E9D0-255038629E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686135" y="8648651"/>
            <a:ext cx="10355872" cy="4238573"/>
          </a:xfrm>
        </p:spPr>
        <p:txBody>
          <a:bodyPr anchor="b"/>
          <a:lstStyle>
            <a:lvl1pPr marL="0" indent="0">
              <a:buNone/>
              <a:defRPr sz="6425" b="1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006A97-B03D-9277-321B-B680909B097C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1686135" y="12887215"/>
            <a:ext cx="10355872" cy="1895515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FF68E9-DA25-8969-3E35-093193A5675B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12392625" y="8648651"/>
            <a:ext cx="10406868" cy="4238573"/>
          </a:xfrm>
        </p:spPr>
        <p:txBody>
          <a:bodyPr anchor="b"/>
          <a:lstStyle>
            <a:lvl1pPr marL="0" indent="0">
              <a:buNone/>
              <a:defRPr sz="6425" b="1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F42B6A-DD5C-B36A-333D-A8FC7E6A7916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12392625" y="12887215"/>
            <a:ext cx="10406868" cy="1895515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00E475-AAF1-D980-A865-451A30E5AE4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1DF3262-0E74-4631-B4D2-8C376E72ECFE}" type="datetime1">
              <a:rPr lang="pl-PL"/>
              <a:pPr lvl="0"/>
              <a:t>2026-09-01</a:t>
            </a:fld>
            <a:endParaRPr lang="pl-P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F6BA73-CD98-6999-FD84-FAE304120D1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0492C5-EC1A-74B7-8B15-4FB7881B1C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992B435-A59D-4B2A-979D-CCBD707A6517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620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A9BB3-CA48-04CA-8858-0A4C3FD32F7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3BCCA2-AB3B-3AD4-E900-D89B94A1F39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ADD800F-2FE7-4C62-93B6-CA7660A9305A}" type="datetime1">
              <a:rPr lang="pl-PL"/>
              <a:pPr lvl="0"/>
              <a:t>2026-09-01</a:t>
            </a:fld>
            <a:endParaRPr lang="pl-P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207444-A658-8192-6CC6-65DBD1DF320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E24026-CCEB-8554-B8EC-CC578D0C088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8399A0E-7857-44E8-B583-6F002CF6F13D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93245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D1D274-E913-A1C2-046C-57BD4650809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EB363CB-C3D7-4109-A59D-4567F3449C7C}" type="datetime1">
              <a:rPr lang="pl-PL"/>
              <a:pPr lvl="0"/>
              <a:t>2026-09-01</a:t>
            </a:fld>
            <a:endParaRPr lang="pl-P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D1492B-6E23-0A8B-D565-101CD7AA7E2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A8467B-22B4-C533-BF33-F38E210FF04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531C0F2-3DB6-413E-9D1D-BC96AF36CEB8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0010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925BA-78F7-65B3-57FE-DABAC96A207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86135" y="2352037"/>
            <a:ext cx="7895194" cy="8232142"/>
          </a:xfrm>
        </p:spPr>
        <p:txBody>
          <a:bodyPr anchor="b"/>
          <a:lstStyle>
            <a:lvl1pPr>
              <a:defRPr sz="8567"/>
            </a:lvl1pPr>
          </a:lstStyle>
          <a:p>
            <a:pPr lvl="0"/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7D0D5-B03D-5B9D-F34A-67FA059835C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406868" y="5079757"/>
            <a:ext cx="12392616" cy="25072089"/>
          </a:xfrm>
        </p:spPr>
        <p:txBody>
          <a:bodyPr/>
          <a:lstStyle>
            <a:lvl1pPr>
              <a:defRPr sz="8567"/>
            </a:lvl1pPr>
            <a:lvl2pPr>
              <a:defRPr sz="7496"/>
            </a:lvl2pPr>
            <a:lvl3pPr>
              <a:defRPr sz="6425"/>
            </a:lvl3pPr>
            <a:lvl4pPr>
              <a:defRPr sz="5354"/>
            </a:lvl4pPr>
            <a:lvl5pPr>
              <a:defRPr sz="5354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ADF315-F960-B488-534C-AA2D0B9A2A4E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686135" y="10584180"/>
            <a:ext cx="7895194" cy="19608503"/>
          </a:xfrm>
        </p:spPr>
        <p:txBody>
          <a:bodyPr/>
          <a:lstStyle>
            <a:lvl1pPr marL="0" indent="0">
              <a:buNone/>
              <a:defRPr sz="4283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40E2F3-D19A-8B3E-D362-50BF54CA276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FA49905-A5AE-4DA2-BC19-C232C96A649D}" type="datetime1">
              <a:rPr lang="pl-PL"/>
              <a:pPr lvl="0"/>
              <a:t>2026-09-01</a:t>
            </a:fld>
            <a:endParaRPr lang="pl-P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4FEF5A-361D-0375-E0A6-6108DBA1F4F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5CFC16-8B0D-B434-489C-0E79352E40D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09BB84E-7715-4C5F-85D3-19359CA0A4C6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5521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FADCE-B762-C37E-B08E-5895D9A269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86135" y="2352037"/>
            <a:ext cx="7895194" cy="8232142"/>
          </a:xfrm>
        </p:spPr>
        <p:txBody>
          <a:bodyPr anchor="b"/>
          <a:lstStyle>
            <a:lvl1pPr>
              <a:defRPr sz="8567"/>
            </a:lvl1pPr>
          </a:lstStyle>
          <a:p>
            <a:pPr lvl="0"/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E76311-CF6C-FBE2-C611-3CD539005941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10406868" y="5079757"/>
            <a:ext cx="12392616" cy="25072089"/>
          </a:xfrm>
        </p:spPr>
        <p:txBody>
          <a:bodyPr/>
          <a:lstStyle>
            <a:lvl1pPr marL="0" indent="0">
              <a:buNone/>
              <a:defRPr sz="8567"/>
            </a:lvl1pPr>
          </a:lstStyle>
          <a:p>
            <a:pPr lvl="0"/>
            <a:r>
              <a:rPr lang="pl-PL"/>
              <a:t>Kliknij ikonę, aby dodać obraz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A434BF-1B95-970F-29BA-6C86BF02879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686135" y="10584180"/>
            <a:ext cx="7895194" cy="19608503"/>
          </a:xfrm>
        </p:spPr>
        <p:txBody>
          <a:bodyPr/>
          <a:lstStyle>
            <a:lvl1pPr marL="0" indent="0">
              <a:buNone/>
              <a:defRPr sz="4283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B893D4-42CE-918B-0684-2D836237336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7D95ACA-E291-4608-9EAF-84D27028A771}" type="datetime1">
              <a:rPr lang="pl-PL"/>
              <a:pPr lvl="0"/>
              <a:t>2026-09-01</a:t>
            </a:fld>
            <a:endParaRPr lang="pl-P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274FB7-7C24-0CF4-BA73-481DEE2D1AF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97557C-4919-EAA5-21E1-E4E79CA0FA5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1B3E093-F092-478D-8D98-1DDC1B93692D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37663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DB5B2-4F91-4708-22A4-493A3225993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FC1177-577F-B38A-E689-C87B2C33939F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5F31E1-1821-6AF5-1A3F-7A8F41D0D16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A7580E2-8EF4-4241-8087-E8BB8805CDD6}" type="datetime1">
              <a:rPr lang="pl-PL"/>
              <a:pPr lvl="0"/>
              <a:t>2026-09-01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E07AC8-BC63-CECC-E5B0-6DF61832A0D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77BEF-7E50-4287-F48C-AE5C396C2DD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24979C6-AE25-4BD1-B951-E323AD516071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9747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831120-EA91-6B05-C781-B8E0183E7D95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17517965" y="1878360"/>
            <a:ext cx="5278337" cy="29898676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8CD683-8309-1503-3C29-37A1883E24B5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1682953" y="1878360"/>
            <a:ext cx="15529026" cy="29898676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7A96A2-E8CB-A9BF-A52D-E6F06362664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9FAF1AD-CBBC-4914-98FD-C0D203EC198F}" type="datetime1">
              <a:rPr lang="pl-PL"/>
              <a:pPr lvl="0"/>
              <a:t>2026-09-01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97BBF3-D289-39ED-6D7F-879826B49DD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BF7011-74CE-B5FA-49D9-CA17EEDAD7B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F37AE1B-48B2-433B-BD4A-698EC9C27554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47247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8F7512-E697-364B-6CCC-AD00480C10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82953" y="1878369"/>
            <a:ext cx="21113349" cy="681928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A17CE3-36FE-E00E-2255-EE766D9D83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682953" y="9391829"/>
            <a:ext cx="21113349" cy="2238521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5723C7-A849-C948-F04B-F9AC05816D48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1682953" y="32699894"/>
            <a:ext cx="5507833" cy="187836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l-PL" sz="3213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71B8CF67-F8BB-4DA3-B32A-6F4C49960124}" type="datetime1">
              <a:rPr lang="pl-PL"/>
              <a:pPr lvl="0"/>
              <a:t>2026-09-01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5B67F-0699-15BF-79DF-6E58E6087B27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8108752" y="32699894"/>
            <a:ext cx="8261750" cy="187836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l-PL" sz="3213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741F72-EDE4-299B-001C-1EEC8E62863A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7288469" y="32699894"/>
            <a:ext cx="5507833" cy="187836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l-PL" sz="3213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70431BD0-0C14-4F2D-96CC-C961614A20A2}" type="slidenum"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244794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pl-PL" sz="11779" b="0" i="0" u="none" strike="noStrike" kern="1200" cap="none" spc="0" baseline="0">
          <a:solidFill>
            <a:srgbClr val="000000"/>
          </a:solidFill>
          <a:uFillTx/>
          <a:latin typeface="Aptos Display"/>
        </a:defRPr>
      </a:lvl1pPr>
    </p:titleStyle>
    <p:bodyStyle>
      <a:lvl1pPr marL="611980" marR="0" lvl="0" indent="-611980" algn="l" defTabSz="2447940" rtl="0" fontAlgn="auto" hangingPunct="1">
        <a:lnSpc>
          <a:spcPct val="90000"/>
        </a:lnSpc>
        <a:spcBef>
          <a:spcPts val="2675"/>
        </a:spcBef>
        <a:spcAft>
          <a:spcPts val="0"/>
        </a:spcAft>
        <a:buSzPct val="100000"/>
        <a:buFont typeface="Arial" pitchFamily="34"/>
        <a:buChar char="•"/>
        <a:tabLst/>
        <a:defRPr lang="pl-PL" sz="7496" b="0" i="0" u="none" strike="noStrike" kern="1200" cap="none" spc="0" baseline="0">
          <a:solidFill>
            <a:srgbClr val="000000"/>
          </a:solidFill>
          <a:uFillTx/>
          <a:latin typeface="Aptos"/>
        </a:defRPr>
      </a:lvl1pPr>
      <a:lvl2pPr marL="1835950" marR="0" lvl="1" indent="-611980" algn="l" defTabSz="2447940" rtl="0" fontAlgn="auto" hangingPunct="1">
        <a:lnSpc>
          <a:spcPct val="90000"/>
        </a:lnSpc>
        <a:spcBef>
          <a:spcPts val="1340"/>
        </a:spcBef>
        <a:spcAft>
          <a:spcPts val="0"/>
        </a:spcAft>
        <a:buSzPct val="100000"/>
        <a:buFont typeface="Arial" pitchFamily="34"/>
        <a:buChar char="•"/>
        <a:tabLst/>
        <a:defRPr lang="pl-PL" sz="6425" b="0" i="0" u="none" strike="noStrike" kern="1200" cap="none" spc="0" baseline="0">
          <a:solidFill>
            <a:srgbClr val="000000"/>
          </a:solidFill>
          <a:uFillTx/>
          <a:latin typeface="Aptos"/>
        </a:defRPr>
      </a:lvl2pPr>
      <a:lvl3pPr marL="3059920" marR="0" lvl="2" indent="-611980" algn="l" defTabSz="2447940" rtl="0" fontAlgn="auto" hangingPunct="1">
        <a:lnSpc>
          <a:spcPct val="90000"/>
        </a:lnSpc>
        <a:spcBef>
          <a:spcPts val="1340"/>
        </a:spcBef>
        <a:spcAft>
          <a:spcPts val="0"/>
        </a:spcAft>
        <a:buSzPct val="100000"/>
        <a:buFont typeface="Arial" pitchFamily="34"/>
        <a:buChar char="•"/>
        <a:tabLst/>
        <a:defRPr lang="pl-PL" sz="5354" b="0" i="0" u="none" strike="noStrike" kern="1200" cap="none" spc="0" baseline="0">
          <a:solidFill>
            <a:srgbClr val="000000"/>
          </a:solidFill>
          <a:uFillTx/>
          <a:latin typeface="Aptos"/>
        </a:defRPr>
      </a:lvl3pPr>
      <a:lvl4pPr marL="4283890" marR="0" lvl="3" indent="-611980" algn="l" defTabSz="2447940" rtl="0" fontAlgn="auto" hangingPunct="1">
        <a:lnSpc>
          <a:spcPct val="90000"/>
        </a:lnSpc>
        <a:spcBef>
          <a:spcPts val="1340"/>
        </a:spcBef>
        <a:spcAft>
          <a:spcPts val="0"/>
        </a:spcAft>
        <a:buSzPct val="100000"/>
        <a:buFont typeface="Arial" pitchFamily="34"/>
        <a:buChar char="•"/>
        <a:tabLst/>
        <a:defRPr lang="pl-PL" sz="4819" b="0" i="0" u="none" strike="noStrike" kern="1200" cap="none" spc="0" baseline="0">
          <a:solidFill>
            <a:srgbClr val="000000"/>
          </a:solidFill>
          <a:uFillTx/>
          <a:latin typeface="Aptos"/>
        </a:defRPr>
      </a:lvl4pPr>
      <a:lvl5pPr marL="5507870" marR="0" lvl="4" indent="-611980" algn="l" defTabSz="2447940" rtl="0" fontAlgn="auto" hangingPunct="1">
        <a:lnSpc>
          <a:spcPct val="90000"/>
        </a:lnSpc>
        <a:spcBef>
          <a:spcPts val="1340"/>
        </a:spcBef>
        <a:spcAft>
          <a:spcPts val="0"/>
        </a:spcAft>
        <a:buSzPct val="100000"/>
        <a:buFont typeface="Arial" pitchFamily="34"/>
        <a:buChar char="•"/>
        <a:tabLst/>
        <a:defRPr lang="pl-PL" sz="4819" b="0" i="0" u="none" strike="noStrike" kern="1200" cap="none" spc="0" baseline="0">
          <a:solidFill>
            <a:srgbClr val="000000"/>
          </a:solidFill>
          <a:uFillTx/>
          <a:latin typeface="Apto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emf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png"/><Relationship Id="rId20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2F2F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034BBA-2A4D-E494-FD3A-318EF33A0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5">
            <a:extLst>
              <a:ext uri="{FF2B5EF4-FFF2-40B4-BE49-F238E27FC236}">
                <a16:creationId xmlns:a16="http://schemas.microsoft.com/office/drawing/2014/main" id="{1BB72037-44BD-2722-DD5D-21DFEA22664D}"/>
              </a:ext>
            </a:extLst>
          </p:cNvPr>
          <p:cNvSpPr txBox="1"/>
          <p:nvPr/>
        </p:nvSpPr>
        <p:spPr>
          <a:xfrm>
            <a:off x="1471809" y="3584557"/>
            <a:ext cx="21535628" cy="1200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7200" b="1" i="0" u="none" strike="noStrike" kern="1200" cap="none" spc="0" baseline="0">
                <a:solidFill>
                  <a:srgbClr val="000000"/>
                </a:solidFill>
                <a:uFillTx/>
                <a:latin typeface="Outfit ExtraBold" pitchFamily="2"/>
              </a:rPr>
              <a:t>Title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13B9DC7-6F1F-4130-C941-549E54D7984B}"/>
              </a:ext>
            </a:extLst>
          </p:cNvPr>
          <p:cNvSpPr txBox="1"/>
          <p:nvPr/>
        </p:nvSpPr>
        <p:spPr>
          <a:xfrm>
            <a:off x="1351172" y="4633063"/>
            <a:ext cx="21776911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3200" b="0" i="0" u="none" strike="noStrike" kern="1200" cap="none" spc="0" baseline="0">
                <a:solidFill>
                  <a:srgbClr val="000000"/>
                </a:solidFill>
                <a:uFillTx/>
                <a:latin typeface="Outfit Medium" pitchFamily="2"/>
              </a:rPr>
              <a:t>Authors</a:t>
            </a:r>
          </a:p>
        </p:txBody>
      </p:sp>
      <p:sp>
        <p:nvSpPr>
          <p:cNvPr id="5" name="Prostokąt zaokrąglony 16">
            <a:extLst>
              <a:ext uri="{FF2B5EF4-FFF2-40B4-BE49-F238E27FC236}">
                <a16:creationId xmlns:a16="http://schemas.microsoft.com/office/drawing/2014/main" id="{89E09274-D6A1-AC56-3ACD-79693B909076}"/>
              </a:ext>
            </a:extLst>
          </p:cNvPr>
          <p:cNvSpPr/>
          <p:nvPr/>
        </p:nvSpPr>
        <p:spPr>
          <a:xfrm>
            <a:off x="12470276" y="676893"/>
            <a:ext cx="10773735" cy="1821996"/>
          </a:xfrm>
          <a:custGeom>
            <a:avLst>
              <a:gd name="f10" fmla="val 376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76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 w="60322" cap="flat">
            <a:solidFill>
              <a:srgbClr val="E74310">
                <a:alpha val="96000"/>
              </a:srgb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6" name="pole tekstowe 7">
            <a:extLst>
              <a:ext uri="{FF2B5EF4-FFF2-40B4-BE49-F238E27FC236}">
                <a16:creationId xmlns:a16="http://schemas.microsoft.com/office/drawing/2014/main" id="{E1EDF3A2-14ED-17E9-A53B-B529F8248E00}"/>
              </a:ext>
            </a:extLst>
          </p:cNvPr>
          <p:cNvSpPr txBox="1"/>
          <p:nvPr/>
        </p:nvSpPr>
        <p:spPr>
          <a:xfrm>
            <a:off x="1351172" y="5894944"/>
            <a:ext cx="21776911" cy="400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000" b="0" i="0" u="none" strike="noStrike" kern="1200" cap="none" spc="0" baseline="0">
                <a:solidFill>
                  <a:srgbClr val="000000"/>
                </a:solidFill>
                <a:uFillTx/>
                <a:latin typeface="Outfit" pitchFamily="2"/>
              </a:rPr>
              <a:t>Afiliations</a:t>
            </a:r>
          </a:p>
        </p:txBody>
      </p:sp>
      <p:sp>
        <p:nvSpPr>
          <p:cNvPr id="7" name="pole tekstowe 8">
            <a:extLst>
              <a:ext uri="{FF2B5EF4-FFF2-40B4-BE49-F238E27FC236}">
                <a16:creationId xmlns:a16="http://schemas.microsoft.com/office/drawing/2014/main" id="{BC8CECDC-E77A-69EE-ECC6-C97F036B6135}"/>
              </a:ext>
            </a:extLst>
          </p:cNvPr>
          <p:cNvSpPr txBox="1"/>
          <p:nvPr/>
        </p:nvSpPr>
        <p:spPr>
          <a:xfrm>
            <a:off x="12861529" y="956105"/>
            <a:ext cx="9991228" cy="1200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b="1" i="0" u="none" strike="noStrike" kern="1200" cap="none" spc="0" baseline="0" dirty="0">
                <a:solidFill>
                  <a:srgbClr val="000000"/>
                </a:solidFill>
                <a:uFillTx/>
                <a:latin typeface="Outfit ExtraBold" pitchFamily="2"/>
              </a:rPr>
              <a:t>Logo / logos of </a:t>
            </a:r>
            <a:r>
              <a:rPr lang="pl-PL" sz="2400" b="1" i="0" u="none" strike="noStrike" kern="1200" cap="none" spc="0" baseline="0" dirty="0" err="1">
                <a:solidFill>
                  <a:srgbClr val="000000"/>
                </a:solidFill>
                <a:uFillTx/>
                <a:latin typeface="Outfit ExtraBold" pitchFamily="2"/>
              </a:rPr>
              <a:t>Your</a:t>
            </a:r>
            <a:r>
              <a:rPr lang="pl-PL" sz="2400" b="1" i="0" u="none" strike="noStrike" kern="1200" cap="none" spc="0" baseline="0" dirty="0">
                <a:solidFill>
                  <a:srgbClr val="000000"/>
                </a:solidFill>
                <a:uFillTx/>
                <a:latin typeface="Outfit ExtraBold" pitchFamily="2"/>
              </a:rPr>
              <a:t> </a:t>
            </a:r>
            <a:r>
              <a:rPr lang="pl-PL" sz="2400" b="1" i="0" u="none" strike="noStrike" kern="1200" cap="none" spc="0" baseline="0" dirty="0" err="1">
                <a:solidFill>
                  <a:srgbClr val="000000"/>
                </a:solidFill>
                <a:uFillTx/>
                <a:latin typeface="Outfit ExtraBold" pitchFamily="2"/>
              </a:rPr>
              <a:t>organisation</a:t>
            </a:r>
            <a:endParaRPr lang="pl-PL" sz="2400" b="1" i="0" u="none" strike="noStrike" kern="1200" cap="none" spc="0" baseline="0" dirty="0">
              <a:solidFill>
                <a:srgbClr val="000000"/>
              </a:solidFill>
              <a:uFillTx/>
              <a:latin typeface="Outfit ExtraBold" pitchFamily="2"/>
            </a:endParaRP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b="0" i="0" u="none" strike="noStrike" kern="1200" cap="none" spc="0" baseline="0" dirty="0">
                <a:solidFill>
                  <a:srgbClr val="000000"/>
                </a:solidFill>
                <a:uFillTx/>
                <a:latin typeface="Outfit" pitchFamily="2"/>
              </a:rPr>
              <a:t>For </a:t>
            </a:r>
            <a:r>
              <a:rPr lang="pl-PL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Outfit" pitchFamily="2"/>
              </a:rPr>
              <a:t>presentation</a:t>
            </a:r>
            <a:r>
              <a:rPr lang="pl-PL" sz="2400" b="0" i="0" u="none" strike="noStrike" kern="1200" cap="none" spc="0" baseline="0" dirty="0">
                <a:solidFill>
                  <a:srgbClr val="000000"/>
                </a:solidFill>
                <a:uFillTx/>
                <a:latin typeface="Outfit" pitchFamily="2"/>
              </a:rPr>
              <a:t>, </a:t>
            </a:r>
            <a:r>
              <a:rPr lang="pl-PL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Outfit" pitchFamily="2"/>
              </a:rPr>
              <a:t>please</a:t>
            </a:r>
            <a:r>
              <a:rPr lang="pl-PL" sz="2400" b="0" i="0" u="none" strike="noStrike" kern="1200" cap="none" spc="0" baseline="0" dirty="0">
                <a:solidFill>
                  <a:srgbClr val="000000"/>
                </a:solidFill>
                <a:uFillTx/>
                <a:latin typeface="Outfit" pitchFamily="2"/>
              </a:rPr>
              <a:t> </a:t>
            </a:r>
            <a:r>
              <a:rPr lang="pl-PL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Outfit" pitchFamily="2"/>
              </a:rPr>
              <a:t>use</a:t>
            </a:r>
            <a:r>
              <a:rPr lang="pl-PL" sz="2400" b="0" i="0" u="none" strike="noStrike" kern="1200" cap="none" spc="0" baseline="0" dirty="0">
                <a:solidFill>
                  <a:srgbClr val="000000"/>
                </a:solidFill>
                <a:uFillTx/>
                <a:latin typeface="Outfit" pitchFamily="2"/>
              </a:rPr>
              <a:t> </a:t>
            </a:r>
            <a:r>
              <a:rPr lang="pl-PL" sz="2400" b="1" i="0" u="none" strike="noStrike" kern="1200" cap="none" spc="0" baseline="0" dirty="0">
                <a:solidFill>
                  <a:srgbClr val="000000"/>
                </a:solidFill>
                <a:uFillTx/>
                <a:latin typeface="Outfit" pitchFamily="2"/>
              </a:rPr>
              <a:t>OUTFIT </a:t>
            </a:r>
            <a:r>
              <a:rPr lang="pl-PL" sz="2400" b="1" i="0" u="none" strike="noStrike" kern="1200" cap="none" spc="0" baseline="0" dirty="0" err="1">
                <a:solidFill>
                  <a:srgbClr val="000000"/>
                </a:solidFill>
                <a:uFillTx/>
                <a:latin typeface="Outfit" pitchFamily="2"/>
              </a:rPr>
              <a:t>font</a:t>
            </a:r>
            <a:r>
              <a:rPr lang="pl-PL" sz="2400" b="1" i="0" u="none" strike="noStrike" kern="1200" cap="none" spc="0" baseline="0" dirty="0">
                <a:solidFill>
                  <a:srgbClr val="000000"/>
                </a:solidFill>
                <a:uFillTx/>
                <a:latin typeface="Outfit" pitchFamily="2"/>
              </a:rPr>
              <a:t> </a:t>
            </a:r>
            <a:r>
              <a:rPr lang="pl-PL" sz="2400" b="0" i="0" u="none" strike="noStrike" kern="1200" cap="none" spc="0" baseline="0" dirty="0">
                <a:solidFill>
                  <a:srgbClr val="000000"/>
                </a:solidFill>
                <a:uFillTx/>
                <a:latin typeface="Outfit" pitchFamily="2"/>
              </a:rPr>
              <a:t>(</a:t>
            </a:r>
            <a:r>
              <a:rPr lang="pl-PL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Outfit" pitchFamily="2"/>
              </a:rPr>
              <a:t>free</a:t>
            </a:r>
            <a:r>
              <a:rPr lang="pl-PL" sz="2400" b="0" i="0" u="none" strike="noStrike" kern="1200" cap="none" spc="0" baseline="0" dirty="0">
                <a:solidFill>
                  <a:srgbClr val="000000"/>
                </a:solidFill>
                <a:uFillTx/>
                <a:latin typeface="Outfit" pitchFamily="2"/>
              </a:rPr>
              <a:t> on Google </a:t>
            </a:r>
            <a:r>
              <a:rPr lang="pl-PL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Outfit" pitchFamily="2"/>
              </a:rPr>
              <a:t>Fonts</a:t>
            </a:r>
            <a:r>
              <a:rPr lang="pl-PL" sz="2400" b="0" i="0" u="none" strike="noStrike" kern="1200" cap="none" spc="0" baseline="0" dirty="0">
                <a:solidFill>
                  <a:srgbClr val="000000"/>
                </a:solidFill>
                <a:uFillTx/>
                <a:latin typeface="Outfit" pitchFamily="2"/>
              </a:rPr>
              <a:t>):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Outfit" pitchFamily="2"/>
              </a:rPr>
              <a:t>https</a:t>
            </a:r>
            <a:r>
              <a:rPr lang="pl-PL" sz="2400" b="0" i="0" u="none" strike="noStrike" kern="1200" cap="none" spc="0" baseline="0" dirty="0">
                <a:solidFill>
                  <a:srgbClr val="000000"/>
                </a:solidFill>
                <a:uFillTx/>
                <a:latin typeface="Outfit" pitchFamily="2"/>
              </a:rPr>
              <a:t>://</a:t>
            </a:r>
            <a:r>
              <a:rPr lang="pl-PL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Outfit" pitchFamily="2"/>
              </a:rPr>
              <a:t>fonts.google.com</a:t>
            </a:r>
            <a:r>
              <a:rPr lang="pl-PL" sz="2400" b="0" i="0" u="none" strike="noStrike" kern="1200" cap="none" spc="0" baseline="0" dirty="0">
                <a:solidFill>
                  <a:srgbClr val="000000"/>
                </a:solidFill>
                <a:uFillTx/>
                <a:latin typeface="Outfit" pitchFamily="2"/>
              </a:rPr>
              <a:t>/</a:t>
            </a:r>
            <a:r>
              <a:rPr lang="pl-PL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Outfit" pitchFamily="2"/>
              </a:rPr>
              <a:t>specimen</a:t>
            </a:r>
            <a:r>
              <a:rPr lang="pl-PL" sz="2400" b="0" i="0" u="none" strike="noStrike" kern="1200" cap="none" spc="0" baseline="0" dirty="0">
                <a:solidFill>
                  <a:srgbClr val="000000"/>
                </a:solidFill>
                <a:uFillTx/>
                <a:latin typeface="Outfit" pitchFamily="2"/>
              </a:rPr>
              <a:t>/</a:t>
            </a:r>
            <a:r>
              <a:rPr lang="pl-PL" sz="2400" b="0" i="0" u="none" strike="noStrike" kern="1200" cap="none" spc="0" baseline="0" dirty="0" err="1">
                <a:solidFill>
                  <a:srgbClr val="000000"/>
                </a:solidFill>
                <a:uFillTx/>
                <a:latin typeface="Outfit" pitchFamily="2"/>
              </a:rPr>
              <a:t>Outfit</a:t>
            </a:r>
            <a:endParaRPr lang="pl-PL" sz="2400" b="0" i="0" u="none" strike="noStrike" kern="1200" cap="none" spc="0" baseline="0" dirty="0">
              <a:solidFill>
                <a:srgbClr val="000000"/>
              </a:solidFill>
              <a:uFillTx/>
              <a:latin typeface="Outfit" pitchFamily="2"/>
            </a:endParaRPr>
          </a:p>
        </p:txBody>
      </p:sp>
      <p:grpSp>
        <p:nvGrpSpPr>
          <p:cNvPr id="8" name="Grupa 26">
            <a:extLst>
              <a:ext uri="{FF2B5EF4-FFF2-40B4-BE49-F238E27FC236}">
                <a16:creationId xmlns:a16="http://schemas.microsoft.com/office/drawing/2014/main" id="{20738149-D6B6-7F95-263D-83E93790CDB1}"/>
              </a:ext>
            </a:extLst>
          </p:cNvPr>
          <p:cNvGrpSpPr/>
          <p:nvPr/>
        </p:nvGrpSpPr>
        <p:grpSpPr>
          <a:xfrm>
            <a:off x="841084" y="8038509"/>
            <a:ext cx="10366223" cy="11189366"/>
            <a:chOff x="968084" y="8111157"/>
            <a:chExt cx="10366223" cy="11189366"/>
          </a:xfrm>
        </p:grpSpPr>
        <p:sp>
          <p:nvSpPr>
            <p:cNvPr id="9" name="Prostokąt zaokrąglony 13">
              <a:extLst>
                <a:ext uri="{FF2B5EF4-FFF2-40B4-BE49-F238E27FC236}">
                  <a16:creationId xmlns:a16="http://schemas.microsoft.com/office/drawing/2014/main" id="{C38E272B-E574-C6B5-DC70-E6DDCDF42EDF}"/>
                </a:ext>
              </a:extLst>
            </p:cNvPr>
            <p:cNvSpPr/>
            <p:nvPr/>
          </p:nvSpPr>
          <p:spPr>
            <a:xfrm>
              <a:off x="968084" y="8111157"/>
              <a:ext cx="10366223" cy="11189366"/>
            </a:xfrm>
            <a:custGeom>
              <a:avLst>
                <a:gd name="f10" fmla="val 76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768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solidFill>
              <a:srgbClr val="FFFFFF"/>
            </a:solidFill>
            <a:ln w="92070" cap="flat">
              <a:solidFill>
                <a:srgbClr val="E74310"/>
              </a:solidFill>
              <a:prstDash val="solid"/>
              <a:miter/>
            </a:ln>
          </p:spPr>
          <p:txBody>
            <a:bodyPr vert="horz" wrap="square" lIns="71999" tIns="35999" rIns="71999" bIns="35999" anchor="ctr" anchorCtr="1" compatLnSpc="1">
              <a:noAutofit/>
            </a:bodyPr>
            <a:lstStyle/>
            <a:p>
              <a:pPr marL="0" marR="0" lvl="0" indent="0" algn="ct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l-PL" sz="1800" b="0" i="0" u="none" strike="noStrike" kern="1200" cap="none" spc="0" baseline="0">
                <a:solidFill>
                  <a:srgbClr val="FFFFFF"/>
                </a:solidFill>
                <a:uFillTx/>
                <a:latin typeface="Aptos"/>
              </a:endParaRPr>
            </a:p>
          </p:txBody>
        </p:sp>
        <p:sp>
          <p:nvSpPr>
            <p:cNvPr id="10" name="Prostokąt z rogami zaokrąglonymi po przekątnej 25">
              <a:extLst>
                <a:ext uri="{FF2B5EF4-FFF2-40B4-BE49-F238E27FC236}">
                  <a16:creationId xmlns:a16="http://schemas.microsoft.com/office/drawing/2014/main" id="{6435D485-2F98-2D19-4A8C-3167F0530AD9}"/>
                </a:ext>
              </a:extLst>
            </p:cNvPr>
            <p:cNvSpPr/>
            <p:nvPr/>
          </p:nvSpPr>
          <p:spPr>
            <a:xfrm>
              <a:off x="968084" y="8111157"/>
              <a:ext cx="5470452" cy="953298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val 36393"/>
                <a:gd name="f8" fmla="abs f3"/>
                <a:gd name="f9" fmla="abs f4"/>
                <a:gd name="f10" fmla="abs f5"/>
                <a:gd name="f11" fmla="?: f8 f3 1"/>
                <a:gd name="f12" fmla="?: f9 f4 1"/>
                <a:gd name="f13" fmla="?: f10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6 f18 1"/>
                <a:gd name="f24" fmla="+- f22 0 f6"/>
                <a:gd name="f25" fmla="+- f21 0 f6"/>
                <a:gd name="f26" fmla="*/ f21 f18 1"/>
                <a:gd name="f27" fmla="*/ f22 f18 1"/>
                <a:gd name="f28" fmla="min f25 f24"/>
                <a:gd name="f29" fmla="*/ f28 f7 1"/>
                <a:gd name="f30" fmla="*/ f28 f6 1"/>
                <a:gd name="f31" fmla="*/ f29 1 100000"/>
                <a:gd name="f32" fmla="*/ f30 1 100000"/>
                <a:gd name="f33" fmla="+- f22 0 f31"/>
                <a:gd name="f34" fmla="+- f21 0 f32"/>
                <a:gd name="f35" fmla="*/ f31 29289 1"/>
                <a:gd name="f36" fmla="*/ f32 29289 1"/>
                <a:gd name="f37" fmla="*/ f31 f18 1"/>
                <a:gd name="f38" fmla="*/ f32 f18 1"/>
                <a:gd name="f39" fmla="*/ f35 1 100000"/>
                <a:gd name="f40" fmla="*/ f36 1 100000"/>
                <a:gd name="f41" fmla="*/ f34 f18 1"/>
                <a:gd name="f42" fmla="*/ f33 f18 1"/>
                <a:gd name="f43" fmla="+- f39 0 f40"/>
                <a:gd name="f44" fmla="?: f43 f39 f40"/>
                <a:gd name="f45" fmla="+- f21 0 f44"/>
                <a:gd name="f46" fmla="+- f22 0 f44"/>
                <a:gd name="f47" fmla="*/ f44 f18 1"/>
                <a:gd name="f48" fmla="*/ f45 f18 1"/>
                <a:gd name="f49" fmla="*/ f46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7" t="f47" r="f48" b="f49"/>
              <a:pathLst>
                <a:path>
                  <a:moveTo>
                    <a:pt x="f37" y="f23"/>
                  </a:moveTo>
                  <a:lnTo>
                    <a:pt x="f41" y="f23"/>
                  </a:lnTo>
                  <a:arcTo wR="f38" hR="f38" stAng="f2" swAng="f1"/>
                  <a:lnTo>
                    <a:pt x="f26" y="f42"/>
                  </a:lnTo>
                  <a:arcTo wR="f37" hR="f37" stAng="f6" swAng="f1"/>
                  <a:lnTo>
                    <a:pt x="f38" y="f27"/>
                  </a:lnTo>
                  <a:arcTo wR="f38" hR="f38" stAng="f1" swAng="f1"/>
                  <a:lnTo>
                    <a:pt x="f23" y="f37"/>
                  </a:lnTo>
                  <a:arcTo wR="f37" hR="f37" stAng="f0" swAng="f1"/>
                  <a:close/>
                </a:path>
              </a:pathLst>
            </a:custGeom>
            <a:solidFill>
              <a:srgbClr val="E7431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l-PL" sz="4400" b="1" i="0" u="none" strike="noStrike" kern="1200" cap="none" spc="0" baseline="0">
                <a:solidFill>
                  <a:srgbClr val="FFFFFF"/>
                </a:solidFill>
                <a:uFillTx/>
                <a:latin typeface="Outfit" pitchFamily="2"/>
              </a:endParaRPr>
            </a:p>
          </p:txBody>
        </p:sp>
        <p:sp>
          <p:nvSpPr>
            <p:cNvPr id="11" name="pole tekstowe 12">
              <a:extLst>
                <a:ext uri="{FF2B5EF4-FFF2-40B4-BE49-F238E27FC236}">
                  <a16:creationId xmlns:a16="http://schemas.microsoft.com/office/drawing/2014/main" id="{446F8F53-00F5-D53C-EB58-18121453B3CE}"/>
                </a:ext>
              </a:extLst>
            </p:cNvPr>
            <p:cNvSpPr txBox="1"/>
            <p:nvPr/>
          </p:nvSpPr>
          <p:spPr>
            <a:xfrm>
              <a:off x="1975542" y="8290910"/>
              <a:ext cx="4719364" cy="584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l-PL" sz="3200" b="0" i="0" u="none" strike="noStrike" kern="1200" cap="none" spc="0" baseline="0">
                  <a:solidFill>
                    <a:srgbClr val="FFFFFF"/>
                  </a:solidFill>
                  <a:uFillTx/>
                  <a:latin typeface="Outfit Medium" pitchFamily="2"/>
                </a:rPr>
                <a:t>Field Title</a:t>
              </a:r>
            </a:p>
          </p:txBody>
        </p:sp>
        <p:pic>
          <p:nvPicPr>
            <p:cNvPr id="12" name="Obraz 24">
              <a:extLst>
                <a:ext uri="{FF2B5EF4-FFF2-40B4-BE49-F238E27FC236}">
                  <a16:creationId xmlns:a16="http://schemas.microsoft.com/office/drawing/2014/main" id="{38B6B444-B094-52BF-F429-E70128C839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58058" y="8280550"/>
              <a:ext cx="557555" cy="557555"/>
            </a:xfrm>
            <a:prstGeom prst="rect">
              <a:avLst/>
            </a:prstGeom>
            <a:noFill/>
            <a:ln cap="flat">
              <a:noFill/>
            </a:ln>
          </p:spPr>
        </p:pic>
      </p:grpSp>
      <p:grpSp>
        <p:nvGrpSpPr>
          <p:cNvPr id="13" name="Grupa 27">
            <a:extLst>
              <a:ext uri="{FF2B5EF4-FFF2-40B4-BE49-F238E27FC236}">
                <a16:creationId xmlns:a16="http://schemas.microsoft.com/office/drawing/2014/main" id="{75B77033-C9FD-542D-345E-C3B11B87513C}"/>
              </a:ext>
            </a:extLst>
          </p:cNvPr>
          <p:cNvGrpSpPr/>
          <p:nvPr/>
        </p:nvGrpSpPr>
        <p:grpSpPr>
          <a:xfrm>
            <a:off x="12168679" y="8082125"/>
            <a:ext cx="11052517" cy="5605902"/>
            <a:chOff x="12168679" y="8082125"/>
            <a:chExt cx="11052517" cy="5605902"/>
          </a:xfrm>
        </p:grpSpPr>
        <p:sp>
          <p:nvSpPr>
            <p:cNvPr id="14" name="Prostokąt zaokrąglony 28">
              <a:extLst>
                <a:ext uri="{FF2B5EF4-FFF2-40B4-BE49-F238E27FC236}">
                  <a16:creationId xmlns:a16="http://schemas.microsoft.com/office/drawing/2014/main" id="{0AB20B99-8268-22CC-6C29-FBE65B2EB66D}"/>
                </a:ext>
              </a:extLst>
            </p:cNvPr>
            <p:cNvSpPr/>
            <p:nvPr/>
          </p:nvSpPr>
          <p:spPr>
            <a:xfrm>
              <a:off x="12168679" y="8111157"/>
              <a:ext cx="11052517" cy="5576870"/>
            </a:xfrm>
            <a:custGeom>
              <a:avLst>
                <a:gd name="f10" fmla="val 76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768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solidFill>
              <a:srgbClr val="FFFFFF"/>
            </a:solidFill>
            <a:ln w="92070" cap="flat">
              <a:solidFill>
                <a:srgbClr val="00B6CD"/>
              </a:solidFill>
              <a:prstDash val="solid"/>
              <a:miter/>
            </a:ln>
          </p:spPr>
          <p:txBody>
            <a:bodyPr vert="horz" wrap="square" lIns="71999" tIns="35999" rIns="71999" bIns="35999" anchor="ctr" anchorCtr="1" compatLnSpc="1">
              <a:noAutofit/>
            </a:bodyPr>
            <a:lstStyle/>
            <a:p>
              <a:pPr marL="0" marR="0" lvl="0" indent="0" algn="ct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l-PL" sz="1800" b="0" i="0" u="none" strike="noStrike" kern="1200" cap="none" spc="0" baseline="0">
                <a:solidFill>
                  <a:srgbClr val="FFFFFF"/>
                </a:solidFill>
                <a:uFillTx/>
                <a:latin typeface="Aptos"/>
              </a:endParaRPr>
            </a:p>
          </p:txBody>
        </p:sp>
        <p:sp>
          <p:nvSpPr>
            <p:cNvPr id="15" name="Prostokąt z rogami zaokrąglonymi po przekątnej 29">
              <a:extLst>
                <a:ext uri="{FF2B5EF4-FFF2-40B4-BE49-F238E27FC236}">
                  <a16:creationId xmlns:a16="http://schemas.microsoft.com/office/drawing/2014/main" id="{BCCF830C-BB8B-5BBF-E1AA-BD7FF9D86BE7}"/>
                </a:ext>
              </a:extLst>
            </p:cNvPr>
            <p:cNvSpPr/>
            <p:nvPr/>
          </p:nvSpPr>
          <p:spPr>
            <a:xfrm>
              <a:off x="12168679" y="8082125"/>
              <a:ext cx="5470452" cy="953298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val 36393"/>
                <a:gd name="f8" fmla="abs f3"/>
                <a:gd name="f9" fmla="abs f4"/>
                <a:gd name="f10" fmla="abs f5"/>
                <a:gd name="f11" fmla="?: f8 f3 1"/>
                <a:gd name="f12" fmla="?: f9 f4 1"/>
                <a:gd name="f13" fmla="?: f10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6 f18 1"/>
                <a:gd name="f24" fmla="+- f22 0 f6"/>
                <a:gd name="f25" fmla="+- f21 0 f6"/>
                <a:gd name="f26" fmla="*/ f21 f18 1"/>
                <a:gd name="f27" fmla="*/ f22 f18 1"/>
                <a:gd name="f28" fmla="min f25 f24"/>
                <a:gd name="f29" fmla="*/ f28 f7 1"/>
                <a:gd name="f30" fmla="*/ f28 f6 1"/>
                <a:gd name="f31" fmla="*/ f29 1 100000"/>
                <a:gd name="f32" fmla="*/ f30 1 100000"/>
                <a:gd name="f33" fmla="+- f22 0 f31"/>
                <a:gd name="f34" fmla="+- f21 0 f32"/>
                <a:gd name="f35" fmla="*/ f31 29289 1"/>
                <a:gd name="f36" fmla="*/ f32 29289 1"/>
                <a:gd name="f37" fmla="*/ f31 f18 1"/>
                <a:gd name="f38" fmla="*/ f32 f18 1"/>
                <a:gd name="f39" fmla="*/ f35 1 100000"/>
                <a:gd name="f40" fmla="*/ f36 1 100000"/>
                <a:gd name="f41" fmla="*/ f34 f18 1"/>
                <a:gd name="f42" fmla="*/ f33 f18 1"/>
                <a:gd name="f43" fmla="+- f39 0 f40"/>
                <a:gd name="f44" fmla="?: f43 f39 f40"/>
                <a:gd name="f45" fmla="+- f21 0 f44"/>
                <a:gd name="f46" fmla="+- f22 0 f44"/>
                <a:gd name="f47" fmla="*/ f44 f18 1"/>
                <a:gd name="f48" fmla="*/ f45 f18 1"/>
                <a:gd name="f49" fmla="*/ f46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7" t="f47" r="f48" b="f49"/>
              <a:pathLst>
                <a:path>
                  <a:moveTo>
                    <a:pt x="f37" y="f23"/>
                  </a:moveTo>
                  <a:lnTo>
                    <a:pt x="f41" y="f23"/>
                  </a:lnTo>
                  <a:arcTo wR="f38" hR="f38" stAng="f2" swAng="f1"/>
                  <a:lnTo>
                    <a:pt x="f26" y="f42"/>
                  </a:lnTo>
                  <a:arcTo wR="f37" hR="f37" stAng="f6" swAng="f1"/>
                  <a:lnTo>
                    <a:pt x="f38" y="f27"/>
                  </a:lnTo>
                  <a:arcTo wR="f38" hR="f38" stAng="f1" swAng="f1"/>
                  <a:lnTo>
                    <a:pt x="f23" y="f37"/>
                  </a:lnTo>
                  <a:arcTo wR="f37" hR="f37" stAng="f0" swAng="f1"/>
                  <a:close/>
                </a:path>
              </a:pathLst>
            </a:custGeom>
            <a:solidFill>
              <a:srgbClr val="00B6CD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l-PL" sz="4400" b="1" i="0" u="none" strike="noStrike" kern="1200" cap="none" spc="0" baseline="0">
                <a:solidFill>
                  <a:srgbClr val="FFFFFF"/>
                </a:solidFill>
                <a:uFillTx/>
                <a:latin typeface="Outfit" pitchFamily="2"/>
              </a:endParaRPr>
            </a:p>
          </p:txBody>
        </p:sp>
        <p:sp>
          <p:nvSpPr>
            <p:cNvPr id="16" name="pole tekstowe 30">
              <a:extLst>
                <a:ext uri="{FF2B5EF4-FFF2-40B4-BE49-F238E27FC236}">
                  <a16:creationId xmlns:a16="http://schemas.microsoft.com/office/drawing/2014/main" id="{1F5DBE69-8E87-2A00-71F8-B118340A759E}"/>
                </a:ext>
              </a:extLst>
            </p:cNvPr>
            <p:cNvSpPr txBox="1"/>
            <p:nvPr/>
          </p:nvSpPr>
          <p:spPr>
            <a:xfrm>
              <a:off x="13176129" y="8290910"/>
              <a:ext cx="4719364" cy="584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l-PL" sz="3200" b="0" i="0" u="none" strike="noStrike" kern="1200" cap="none" spc="0" baseline="0">
                  <a:solidFill>
                    <a:srgbClr val="FFFFFF"/>
                  </a:solidFill>
                  <a:uFillTx/>
                  <a:latin typeface="Outfit Medium" pitchFamily="2"/>
                </a:rPr>
                <a:t>Field Title</a:t>
              </a:r>
            </a:p>
          </p:txBody>
        </p:sp>
        <p:pic>
          <p:nvPicPr>
            <p:cNvPr id="17" name="Obraz 31">
              <a:extLst>
                <a:ext uri="{FF2B5EF4-FFF2-40B4-BE49-F238E27FC236}">
                  <a16:creationId xmlns:a16="http://schemas.microsoft.com/office/drawing/2014/main" id="{FCA41481-4F3A-E8C3-56D7-2A90F5BAC5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458654" y="8280550"/>
              <a:ext cx="557555" cy="557555"/>
            </a:xfrm>
            <a:prstGeom prst="rect">
              <a:avLst/>
            </a:prstGeom>
            <a:noFill/>
            <a:ln cap="flat">
              <a:noFill/>
            </a:ln>
          </p:spPr>
        </p:pic>
      </p:grpSp>
      <p:grpSp>
        <p:nvGrpSpPr>
          <p:cNvPr id="18" name="Grupa 32">
            <a:extLst>
              <a:ext uri="{FF2B5EF4-FFF2-40B4-BE49-F238E27FC236}">
                <a16:creationId xmlns:a16="http://schemas.microsoft.com/office/drawing/2014/main" id="{81A6C44D-1C65-15EE-5956-E4FB05B98D76}"/>
              </a:ext>
            </a:extLst>
          </p:cNvPr>
          <p:cNvGrpSpPr/>
          <p:nvPr/>
        </p:nvGrpSpPr>
        <p:grpSpPr>
          <a:xfrm>
            <a:off x="968084" y="20305093"/>
            <a:ext cx="22323713" cy="4191106"/>
            <a:chOff x="968084" y="20305093"/>
            <a:chExt cx="22323713" cy="4191106"/>
          </a:xfrm>
        </p:grpSpPr>
        <p:sp>
          <p:nvSpPr>
            <p:cNvPr id="19" name="Prostokąt zaokrąglony 33">
              <a:extLst>
                <a:ext uri="{FF2B5EF4-FFF2-40B4-BE49-F238E27FC236}">
                  <a16:creationId xmlns:a16="http://schemas.microsoft.com/office/drawing/2014/main" id="{9869D6F0-27DC-92B5-075C-CA1517BF930B}"/>
                </a:ext>
              </a:extLst>
            </p:cNvPr>
            <p:cNvSpPr/>
            <p:nvPr/>
          </p:nvSpPr>
          <p:spPr>
            <a:xfrm>
              <a:off x="968084" y="20305093"/>
              <a:ext cx="22323713" cy="4191106"/>
            </a:xfrm>
            <a:custGeom>
              <a:avLst>
                <a:gd name="f10" fmla="val 150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501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solidFill>
              <a:srgbClr val="FFFFFF"/>
            </a:solidFill>
            <a:ln w="92070" cap="flat">
              <a:solidFill>
                <a:srgbClr val="00B6CD"/>
              </a:solidFill>
              <a:prstDash val="solid"/>
              <a:miter/>
            </a:ln>
          </p:spPr>
          <p:txBody>
            <a:bodyPr vert="horz" wrap="square" lIns="71999" tIns="35999" rIns="71999" bIns="35999" anchor="ctr" anchorCtr="1" compatLnSpc="1">
              <a:noAutofit/>
            </a:bodyPr>
            <a:lstStyle/>
            <a:p>
              <a:pPr marL="0" marR="0" lvl="0" indent="0" algn="ct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l-PL" sz="1800" b="0" i="0" u="none" strike="noStrike" kern="1200" cap="none" spc="0" baseline="0">
                <a:solidFill>
                  <a:srgbClr val="FFFFFF"/>
                </a:solidFill>
                <a:uFillTx/>
                <a:latin typeface="Aptos"/>
              </a:endParaRPr>
            </a:p>
          </p:txBody>
        </p:sp>
        <p:sp>
          <p:nvSpPr>
            <p:cNvPr id="20" name="Prostokąt z rogami zaokrąglonymi po przekątnej 34">
              <a:extLst>
                <a:ext uri="{FF2B5EF4-FFF2-40B4-BE49-F238E27FC236}">
                  <a16:creationId xmlns:a16="http://schemas.microsoft.com/office/drawing/2014/main" id="{3DE116E2-4FC8-B2CE-454A-AE249422C8B4}"/>
                </a:ext>
              </a:extLst>
            </p:cNvPr>
            <p:cNvSpPr/>
            <p:nvPr/>
          </p:nvSpPr>
          <p:spPr>
            <a:xfrm>
              <a:off x="968084" y="20305093"/>
              <a:ext cx="5470452" cy="953298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val 36393"/>
                <a:gd name="f8" fmla="abs f3"/>
                <a:gd name="f9" fmla="abs f4"/>
                <a:gd name="f10" fmla="abs f5"/>
                <a:gd name="f11" fmla="?: f8 f3 1"/>
                <a:gd name="f12" fmla="?: f9 f4 1"/>
                <a:gd name="f13" fmla="?: f10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6 f18 1"/>
                <a:gd name="f24" fmla="+- f22 0 f6"/>
                <a:gd name="f25" fmla="+- f21 0 f6"/>
                <a:gd name="f26" fmla="*/ f21 f18 1"/>
                <a:gd name="f27" fmla="*/ f22 f18 1"/>
                <a:gd name="f28" fmla="min f25 f24"/>
                <a:gd name="f29" fmla="*/ f28 f7 1"/>
                <a:gd name="f30" fmla="*/ f28 f6 1"/>
                <a:gd name="f31" fmla="*/ f29 1 100000"/>
                <a:gd name="f32" fmla="*/ f30 1 100000"/>
                <a:gd name="f33" fmla="+- f22 0 f31"/>
                <a:gd name="f34" fmla="+- f21 0 f32"/>
                <a:gd name="f35" fmla="*/ f31 29289 1"/>
                <a:gd name="f36" fmla="*/ f32 29289 1"/>
                <a:gd name="f37" fmla="*/ f31 f18 1"/>
                <a:gd name="f38" fmla="*/ f32 f18 1"/>
                <a:gd name="f39" fmla="*/ f35 1 100000"/>
                <a:gd name="f40" fmla="*/ f36 1 100000"/>
                <a:gd name="f41" fmla="*/ f34 f18 1"/>
                <a:gd name="f42" fmla="*/ f33 f18 1"/>
                <a:gd name="f43" fmla="+- f39 0 f40"/>
                <a:gd name="f44" fmla="?: f43 f39 f40"/>
                <a:gd name="f45" fmla="+- f21 0 f44"/>
                <a:gd name="f46" fmla="+- f22 0 f44"/>
                <a:gd name="f47" fmla="*/ f44 f18 1"/>
                <a:gd name="f48" fmla="*/ f45 f18 1"/>
                <a:gd name="f49" fmla="*/ f46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7" t="f47" r="f48" b="f49"/>
              <a:pathLst>
                <a:path>
                  <a:moveTo>
                    <a:pt x="f37" y="f23"/>
                  </a:moveTo>
                  <a:lnTo>
                    <a:pt x="f41" y="f23"/>
                  </a:lnTo>
                  <a:arcTo wR="f38" hR="f38" stAng="f2" swAng="f1"/>
                  <a:lnTo>
                    <a:pt x="f26" y="f42"/>
                  </a:lnTo>
                  <a:arcTo wR="f37" hR="f37" stAng="f6" swAng="f1"/>
                  <a:lnTo>
                    <a:pt x="f38" y="f27"/>
                  </a:lnTo>
                  <a:arcTo wR="f38" hR="f38" stAng="f1" swAng="f1"/>
                  <a:lnTo>
                    <a:pt x="f23" y="f37"/>
                  </a:lnTo>
                  <a:arcTo wR="f37" hR="f37" stAng="f0" swAng="f1"/>
                  <a:close/>
                </a:path>
              </a:pathLst>
            </a:custGeom>
            <a:solidFill>
              <a:srgbClr val="00B6CD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l-PL" sz="4400" b="1" i="0" u="none" strike="noStrike" kern="1200" cap="none" spc="0" baseline="0">
                <a:solidFill>
                  <a:srgbClr val="FFFFFF"/>
                </a:solidFill>
                <a:uFillTx/>
                <a:latin typeface="Outfit" pitchFamily="2"/>
              </a:endParaRPr>
            </a:p>
          </p:txBody>
        </p:sp>
        <p:sp>
          <p:nvSpPr>
            <p:cNvPr id="21" name="pole tekstowe 35">
              <a:extLst>
                <a:ext uri="{FF2B5EF4-FFF2-40B4-BE49-F238E27FC236}">
                  <a16:creationId xmlns:a16="http://schemas.microsoft.com/office/drawing/2014/main" id="{DB03F52C-047E-AE5F-1A36-A3188BF716DB}"/>
                </a:ext>
              </a:extLst>
            </p:cNvPr>
            <p:cNvSpPr txBox="1"/>
            <p:nvPr/>
          </p:nvSpPr>
          <p:spPr>
            <a:xfrm>
              <a:off x="1975542" y="20484845"/>
              <a:ext cx="4719364" cy="584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l-PL" sz="3200" b="0" i="0" u="none" strike="noStrike" kern="1200" cap="none" spc="0" baseline="0">
                  <a:solidFill>
                    <a:srgbClr val="FFFFFF"/>
                  </a:solidFill>
                  <a:uFillTx/>
                  <a:latin typeface="Outfit Medium" pitchFamily="2"/>
                </a:rPr>
                <a:t>Field Title</a:t>
              </a:r>
            </a:p>
          </p:txBody>
        </p:sp>
        <p:pic>
          <p:nvPicPr>
            <p:cNvPr id="22" name="Obraz 36">
              <a:extLst>
                <a:ext uri="{FF2B5EF4-FFF2-40B4-BE49-F238E27FC236}">
                  <a16:creationId xmlns:a16="http://schemas.microsoft.com/office/drawing/2014/main" id="{AE16AC66-866A-5218-3466-1B0ACB357D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58058" y="20474485"/>
              <a:ext cx="557555" cy="557555"/>
            </a:xfrm>
            <a:prstGeom prst="rect">
              <a:avLst/>
            </a:prstGeom>
            <a:noFill/>
            <a:ln cap="flat">
              <a:noFill/>
            </a:ln>
          </p:spPr>
        </p:pic>
      </p:grpSp>
      <p:grpSp>
        <p:nvGrpSpPr>
          <p:cNvPr id="23" name="Grupa 39">
            <a:extLst>
              <a:ext uri="{FF2B5EF4-FFF2-40B4-BE49-F238E27FC236}">
                <a16:creationId xmlns:a16="http://schemas.microsoft.com/office/drawing/2014/main" id="{DD722905-6750-EBE2-2B09-2EF579E86FCD}"/>
              </a:ext>
            </a:extLst>
          </p:cNvPr>
          <p:cNvGrpSpPr/>
          <p:nvPr/>
        </p:nvGrpSpPr>
        <p:grpSpPr>
          <a:xfrm>
            <a:off x="960110" y="25151065"/>
            <a:ext cx="22323713" cy="7033473"/>
            <a:chOff x="960110" y="25151065"/>
            <a:chExt cx="22323713" cy="7033473"/>
          </a:xfrm>
        </p:grpSpPr>
        <p:sp>
          <p:nvSpPr>
            <p:cNvPr id="24" name="Prostokąt zaokrąglony 40">
              <a:extLst>
                <a:ext uri="{FF2B5EF4-FFF2-40B4-BE49-F238E27FC236}">
                  <a16:creationId xmlns:a16="http://schemas.microsoft.com/office/drawing/2014/main" id="{5597A6B4-2E98-9CBD-0C70-4B983AB5352B}"/>
                </a:ext>
              </a:extLst>
            </p:cNvPr>
            <p:cNvSpPr/>
            <p:nvPr/>
          </p:nvSpPr>
          <p:spPr>
            <a:xfrm>
              <a:off x="960110" y="25151065"/>
              <a:ext cx="22323713" cy="7033473"/>
            </a:xfrm>
            <a:custGeom>
              <a:avLst>
                <a:gd name="f10" fmla="val 150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501"/>
                <a:gd name="f11" fmla="abs f4"/>
                <a:gd name="f12" fmla="abs f5"/>
                <a:gd name="f13" fmla="abs f6"/>
                <a:gd name="f14" fmla="*/ f8 1 180"/>
                <a:gd name="f15" fmla="val f10"/>
                <a:gd name="f16" fmla="+- 0 0 f2"/>
                <a:gd name="f17" fmla="?: f11 f4 1"/>
                <a:gd name="f18" fmla="?: f12 f5 1"/>
                <a:gd name="f19" fmla="?: f13 f6 1"/>
                <a:gd name="f20" fmla="*/ f9 f14 1"/>
                <a:gd name="f21" fmla="+- f7 f15 0"/>
                <a:gd name="f22" fmla="*/ f17 1 21600"/>
                <a:gd name="f23" fmla="*/ f18 1 21600"/>
                <a:gd name="f24" fmla="*/ 21600 f17 1"/>
                <a:gd name="f25" fmla="*/ 21600 f18 1"/>
                <a:gd name="f26" fmla="+- 0 0 f20"/>
                <a:gd name="f27" fmla="+- f7 0 f21"/>
                <a:gd name="f28" fmla="+- f21 0 f7"/>
                <a:gd name="f29" fmla="min f23 f22"/>
                <a:gd name="f30" fmla="*/ f24 1 f19"/>
                <a:gd name="f31" fmla="*/ f25 1 f19"/>
                <a:gd name="f32" fmla="*/ f26 f1 1"/>
                <a:gd name="f33" fmla="abs f27"/>
                <a:gd name="f34" fmla="abs f28"/>
                <a:gd name="f35" fmla="?: f27 f16 f2"/>
                <a:gd name="f36" fmla="?: f27 f2 f16"/>
                <a:gd name="f37" fmla="?: f27 f3 f2"/>
                <a:gd name="f38" fmla="?: f27 f2 f3"/>
                <a:gd name="f39" fmla="?: f28 f16 f2"/>
                <a:gd name="f40" fmla="?: f28 f2 f16"/>
                <a:gd name="f41" fmla="?: f27 0 f1"/>
                <a:gd name="f42" fmla="?: f27 f1 0"/>
                <a:gd name="f43" fmla="val f30"/>
                <a:gd name="f44" fmla="val f31"/>
                <a:gd name="f45" fmla="*/ f32 1 f8"/>
                <a:gd name="f46" fmla="?: f27 f38 f37"/>
                <a:gd name="f47" fmla="?: f27 f37 f38"/>
                <a:gd name="f48" fmla="?: f28 f36 f35"/>
                <a:gd name="f49" fmla="*/ f21 f29 1"/>
                <a:gd name="f50" fmla="*/ f7 f29 1"/>
                <a:gd name="f51" fmla="*/ f33 f29 1"/>
                <a:gd name="f52" fmla="*/ f34 f29 1"/>
                <a:gd name="f53" fmla="+- f44 0 f15"/>
                <a:gd name="f54" fmla="+- f43 0 f15"/>
                <a:gd name="f55" fmla="+- f45 0 f2"/>
                <a:gd name="f56" fmla="?: f28 f47 f46"/>
                <a:gd name="f57" fmla="*/ f44 f29 1"/>
                <a:gd name="f58" fmla="*/ f43 f29 1"/>
                <a:gd name="f59" fmla="+- f55 f2 0"/>
                <a:gd name="f60" fmla="+- f44 0 f53"/>
                <a:gd name="f61" fmla="+- f43 0 f54"/>
                <a:gd name="f62" fmla="+- f53 0 f44"/>
                <a:gd name="f63" fmla="+- f54 0 f43"/>
                <a:gd name="f64" fmla="*/ f53 f29 1"/>
                <a:gd name="f65" fmla="*/ f54 f29 1"/>
                <a:gd name="f66" fmla="*/ f59 f8 1"/>
                <a:gd name="f67" fmla="abs f60"/>
                <a:gd name="f68" fmla="?: f60 0 f1"/>
                <a:gd name="f69" fmla="?: f60 f1 0"/>
                <a:gd name="f70" fmla="?: f60 f39 f40"/>
                <a:gd name="f71" fmla="abs f61"/>
                <a:gd name="f72" fmla="abs f62"/>
                <a:gd name="f73" fmla="?: f61 f16 f2"/>
                <a:gd name="f74" fmla="?: f61 f2 f16"/>
                <a:gd name="f75" fmla="?: f61 f3 f2"/>
                <a:gd name="f76" fmla="?: f61 f2 f3"/>
                <a:gd name="f77" fmla="abs f63"/>
                <a:gd name="f78" fmla="?: f63 f16 f2"/>
                <a:gd name="f79" fmla="?: f63 f2 f16"/>
                <a:gd name="f80" fmla="?: f63 f42 f41"/>
                <a:gd name="f81" fmla="?: f63 f41 f42"/>
                <a:gd name="f82" fmla="*/ f66 1 f1"/>
                <a:gd name="f83" fmla="?: f28 f69 f68"/>
                <a:gd name="f84" fmla="?: f28 f68 f69"/>
                <a:gd name="f85" fmla="?: f61 f76 f75"/>
                <a:gd name="f86" fmla="?: f61 f75 f76"/>
                <a:gd name="f87" fmla="?: f62 f74 f73"/>
                <a:gd name="f88" fmla="?: f27 f80 f81"/>
                <a:gd name="f89" fmla="?: f27 f78 f79"/>
                <a:gd name="f90" fmla="*/ f67 f29 1"/>
                <a:gd name="f91" fmla="*/ f71 f29 1"/>
                <a:gd name="f92" fmla="*/ f72 f29 1"/>
                <a:gd name="f93" fmla="*/ f77 f29 1"/>
                <a:gd name="f94" fmla="+- 0 0 f82"/>
                <a:gd name="f95" fmla="?: f60 f83 f84"/>
                <a:gd name="f96" fmla="?: f62 f86 f85"/>
                <a:gd name="f97" fmla="+- 0 0 f94"/>
                <a:gd name="f98" fmla="*/ f97 f1 1"/>
                <a:gd name="f99" fmla="*/ f98 1 f8"/>
                <a:gd name="f100" fmla="+- f99 0 f2"/>
                <a:gd name="f101" fmla="cos 1 f100"/>
                <a:gd name="f102" fmla="+- 0 0 f101"/>
                <a:gd name="f103" fmla="+- 0 0 f102"/>
                <a:gd name="f104" fmla="val f103"/>
                <a:gd name="f105" fmla="+- 0 0 f104"/>
                <a:gd name="f106" fmla="*/ f15 f105 1"/>
                <a:gd name="f107" fmla="*/ f106 3163 1"/>
                <a:gd name="f108" fmla="*/ f107 1 7636"/>
                <a:gd name="f109" fmla="+- f7 f108 0"/>
                <a:gd name="f110" fmla="+- f43 0 f108"/>
                <a:gd name="f111" fmla="+- f44 0 f108"/>
                <a:gd name="f112" fmla="*/ f109 f29 1"/>
                <a:gd name="f113" fmla="*/ f110 f29 1"/>
                <a:gd name="f114" fmla="*/ f111 f2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2" t="f112" r="f113" b="f114"/>
              <a:pathLst>
                <a:path>
                  <a:moveTo>
                    <a:pt x="f49" y="f50"/>
                  </a:moveTo>
                  <a:arcTo wR="f51" hR="f52" stAng="f56" swAng="f48"/>
                  <a:lnTo>
                    <a:pt x="f50" y="f64"/>
                  </a:lnTo>
                  <a:arcTo wR="f52" hR="f90" stAng="f95" swAng="f70"/>
                  <a:lnTo>
                    <a:pt x="f65" y="f57"/>
                  </a:lnTo>
                  <a:arcTo wR="f91" hR="f92" stAng="f96" swAng="f87"/>
                  <a:lnTo>
                    <a:pt x="f58" y="f49"/>
                  </a:lnTo>
                  <a:arcTo wR="f93" hR="f51" stAng="f88" swAng="f89"/>
                  <a:close/>
                </a:path>
              </a:pathLst>
            </a:custGeom>
            <a:solidFill>
              <a:srgbClr val="FFFFFF"/>
            </a:solidFill>
            <a:ln w="92070" cap="flat">
              <a:solidFill>
                <a:srgbClr val="E74310"/>
              </a:solidFill>
              <a:prstDash val="solid"/>
              <a:miter/>
            </a:ln>
          </p:spPr>
          <p:txBody>
            <a:bodyPr vert="horz" wrap="square" lIns="71999" tIns="35999" rIns="71999" bIns="35999" anchor="ctr" anchorCtr="1" compatLnSpc="1">
              <a:noAutofit/>
            </a:bodyPr>
            <a:lstStyle/>
            <a:p>
              <a:pPr marL="0" marR="0" lvl="0" indent="0" algn="ct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l-PL" sz="1800" b="0" i="0" u="none" strike="noStrike" kern="1200" cap="none" spc="0" baseline="0">
                <a:solidFill>
                  <a:srgbClr val="FFFFFF"/>
                </a:solidFill>
                <a:uFillTx/>
                <a:latin typeface="Aptos"/>
              </a:endParaRPr>
            </a:p>
          </p:txBody>
        </p:sp>
        <p:sp>
          <p:nvSpPr>
            <p:cNvPr id="25" name="Prostokąt z rogami zaokrąglonymi po przekątnej 41">
              <a:extLst>
                <a:ext uri="{FF2B5EF4-FFF2-40B4-BE49-F238E27FC236}">
                  <a16:creationId xmlns:a16="http://schemas.microsoft.com/office/drawing/2014/main" id="{459CE1C6-D3CF-E678-F397-8DA281544AE2}"/>
                </a:ext>
              </a:extLst>
            </p:cNvPr>
            <p:cNvSpPr/>
            <p:nvPr/>
          </p:nvSpPr>
          <p:spPr>
            <a:xfrm>
              <a:off x="960120" y="25151065"/>
              <a:ext cx="5470452" cy="953298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val 36393"/>
                <a:gd name="f8" fmla="abs f3"/>
                <a:gd name="f9" fmla="abs f4"/>
                <a:gd name="f10" fmla="abs f5"/>
                <a:gd name="f11" fmla="?: f8 f3 1"/>
                <a:gd name="f12" fmla="?: f9 f4 1"/>
                <a:gd name="f13" fmla="?: f10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6 f18 1"/>
                <a:gd name="f24" fmla="+- f22 0 f6"/>
                <a:gd name="f25" fmla="+- f21 0 f6"/>
                <a:gd name="f26" fmla="*/ f21 f18 1"/>
                <a:gd name="f27" fmla="*/ f22 f18 1"/>
                <a:gd name="f28" fmla="min f25 f24"/>
                <a:gd name="f29" fmla="*/ f28 f7 1"/>
                <a:gd name="f30" fmla="*/ f28 f6 1"/>
                <a:gd name="f31" fmla="*/ f29 1 100000"/>
                <a:gd name="f32" fmla="*/ f30 1 100000"/>
                <a:gd name="f33" fmla="+- f22 0 f31"/>
                <a:gd name="f34" fmla="+- f21 0 f32"/>
                <a:gd name="f35" fmla="*/ f31 29289 1"/>
                <a:gd name="f36" fmla="*/ f32 29289 1"/>
                <a:gd name="f37" fmla="*/ f31 f18 1"/>
                <a:gd name="f38" fmla="*/ f32 f18 1"/>
                <a:gd name="f39" fmla="*/ f35 1 100000"/>
                <a:gd name="f40" fmla="*/ f36 1 100000"/>
                <a:gd name="f41" fmla="*/ f34 f18 1"/>
                <a:gd name="f42" fmla="*/ f33 f18 1"/>
                <a:gd name="f43" fmla="+- f39 0 f40"/>
                <a:gd name="f44" fmla="?: f43 f39 f40"/>
                <a:gd name="f45" fmla="+- f21 0 f44"/>
                <a:gd name="f46" fmla="+- f22 0 f44"/>
                <a:gd name="f47" fmla="*/ f44 f18 1"/>
                <a:gd name="f48" fmla="*/ f45 f18 1"/>
                <a:gd name="f49" fmla="*/ f46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7" t="f47" r="f48" b="f49"/>
              <a:pathLst>
                <a:path>
                  <a:moveTo>
                    <a:pt x="f37" y="f23"/>
                  </a:moveTo>
                  <a:lnTo>
                    <a:pt x="f41" y="f23"/>
                  </a:lnTo>
                  <a:arcTo wR="f38" hR="f38" stAng="f2" swAng="f1"/>
                  <a:lnTo>
                    <a:pt x="f26" y="f42"/>
                  </a:lnTo>
                  <a:arcTo wR="f37" hR="f37" stAng="f6" swAng="f1"/>
                  <a:lnTo>
                    <a:pt x="f38" y="f27"/>
                  </a:lnTo>
                  <a:arcTo wR="f38" hR="f38" stAng="f1" swAng="f1"/>
                  <a:lnTo>
                    <a:pt x="f23" y="f37"/>
                  </a:lnTo>
                  <a:arcTo wR="f37" hR="f37" stAng="f0" swAng="f1"/>
                  <a:close/>
                </a:path>
              </a:pathLst>
            </a:custGeom>
            <a:solidFill>
              <a:srgbClr val="E7431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l-PL" sz="4400" b="1" i="0" u="none" strike="noStrike" kern="1200" cap="none" spc="0" baseline="0">
                <a:solidFill>
                  <a:srgbClr val="FFFFFF"/>
                </a:solidFill>
                <a:uFillTx/>
                <a:latin typeface="Outfit" pitchFamily="2"/>
              </a:endParaRPr>
            </a:p>
          </p:txBody>
        </p:sp>
        <p:sp>
          <p:nvSpPr>
            <p:cNvPr id="26" name="pole tekstowe 42">
              <a:extLst>
                <a:ext uri="{FF2B5EF4-FFF2-40B4-BE49-F238E27FC236}">
                  <a16:creationId xmlns:a16="http://schemas.microsoft.com/office/drawing/2014/main" id="{EFCF6D11-1616-555A-C688-5C7E86CFA48C}"/>
                </a:ext>
              </a:extLst>
            </p:cNvPr>
            <p:cNvSpPr txBox="1"/>
            <p:nvPr/>
          </p:nvSpPr>
          <p:spPr>
            <a:xfrm>
              <a:off x="1967569" y="25330818"/>
              <a:ext cx="4719364" cy="584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l-PL" sz="3200" b="0" i="0" u="none" strike="noStrike" kern="1200" cap="none" spc="0" baseline="0">
                  <a:solidFill>
                    <a:srgbClr val="FFFFFF"/>
                  </a:solidFill>
                  <a:uFillTx/>
                  <a:latin typeface="Outfit Medium" pitchFamily="2"/>
                </a:rPr>
                <a:t>Field Title</a:t>
              </a:r>
            </a:p>
          </p:txBody>
        </p:sp>
        <p:pic>
          <p:nvPicPr>
            <p:cNvPr id="27" name="Obraz 43">
              <a:extLst>
                <a:ext uri="{FF2B5EF4-FFF2-40B4-BE49-F238E27FC236}">
                  <a16:creationId xmlns:a16="http://schemas.microsoft.com/office/drawing/2014/main" id="{ED3AAAA0-938F-2866-ED6F-A7D0633CD2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50094" y="25320467"/>
              <a:ext cx="557555" cy="557555"/>
            </a:xfrm>
            <a:prstGeom prst="rect">
              <a:avLst/>
            </a:prstGeom>
            <a:noFill/>
            <a:ln cap="flat">
              <a:noFill/>
            </a:ln>
          </p:spPr>
        </p:pic>
      </p:grpSp>
      <p:sp>
        <p:nvSpPr>
          <p:cNvPr id="38" name="Prostokąt zaokrąglony 64">
            <a:extLst>
              <a:ext uri="{FF2B5EF4-FFF2-40B4-BE49-F238E27FC236}">
                <a16:creationId xmlns:a16="http://schemas.microsoft.com/office/drawing/2014/main" id="{A62CB072-6E85-E79E-B221-7AEDB8B115D3}"/>
              </a:ext>
            </a:extLst>
          </p:cNvPr>
          <p:cNvSpPr/>
          <p:nvPr/>
        </p:nvSpPr>
        <p:spPr>
          <a:xfrm>
            <a:off x="1000152" y="676893"/>
            <a:ext cx="10773735" cy="1821996"/>
          </a:xfrm>
          <a:custGeom>
            <a:avLst>
              <a:gd name="f10" fmla="val 376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76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 w="60322" cap="flat">
            <a:solidFill>
              <a:srgbClr val="00B6CD">
                <a:alpha val="96000"/>
              </a:srgb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2D1A5325-84BC-E086-9D59-3636CE7510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063" y="694544"/>
            <a:ext cx="1287091" cy="128709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7E55E74B-2FEB-6A25-5A62-EDD4871A7C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2" t="17975" r="58783" b="18310"/>
          <a:stretch>
            <a:fillRect/>
          </a:stretch>
        </p:blipFill>
        <p:spPr>
          <a:xfrm>
            <a:off x="1259619" y="1955159"/>
            <a:ext cx="1712889" cy="48015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05CD27B3-3FD2-F6E0-0A60-152B8E3DB8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35" t="23467" b="20517"/>
          <a:stretch>
            <a:fillRect/>
          </a:stretch>
        </p:blipFill>
        <p:spPr>
          <a:xfrm>
            <a:off x="2959808" y="1050416"/>
            <a:ext cx="8687731" cy="1064903"/>
          </a:xfrm>
          <a:prstGeom prst="rect">
            <a:avLst/>
          </a:prstGeom>
        </p:spPr>
      </p:pic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B827F4C5-068E-CCA1-D8E2-5B3250C311FB}"/>
              </a:ext>
            </a:extLst>
          </p:cNvPr>
          <p:cNvSpPr/>
          <p:nvPr/>
        </p:nvSpPr>
        <p:spPr>
          <a:xfrm>
            <a:off x="968085" y="32676962"/>
            <a:ext cx="22323712" cy="2483960"/>
          </a:xfrm>
          <a:prstGeom prst="roundRect">
            <a:avLst/>
          </a:prstGeom>
          <a:solidFill>
            <a:srgbClr val="FFFFFF"/>
          </a:solidFill>
          <a:ln w="76200">
            <a:solidFill>
              <a:srgbClr val="00B6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4" name="Grupa 62">
            <a:extLst>
              <a:ext uri="{FF2B5EF4-FFF2-40B4-BE49-F238E27FC236}">
                <a16:creationId xmlns:a16="http://schemas.microsoft.com/office/drawing/2014/main" id="{CFB64CCF-3F54-5167-A0FF-3674E83F6409}"/>
              </a:ext>
            </a:extLst>
          </p:cNvPr>
          <p:cNvGrpSpPr/>
          <p:nvPr/>
        </p:nvGrpSpPr>
        <p:grpSpPr>
          <a:xfrm>
            <a:off x="1441559" y="32525945"/>
            <a:ext cx="1810173" cy="293485"/>
            <a:chOff x="1682175" y="33534559"/>
            <a:chExt cx="1810173" cy="293485"/>
          </a:xfrm>
          <a:solidFill>
            <a:srgbClr val="E74310"/>
          </a:solidFill>
        </p:grpSpPr>
        <p:sp>
          <p:nvSpPr>
            <p:cNvPr id="85" name="Prostokąt z rogami zaokrąglonymi z jednej strony 49">
              <a:extLst>
                <a:ext uri="{FF2B5EF4-FFF2-40B4-BE49-F238E27FC236}">
                  <a16:creationId xmlns:a16="http://schemas.microsoft.com/office/drawing/2014/main" id="{67BAD1E5-809A-9F15-27BD-FD0DCB3E113B}"/>
                </a:ext>
              </a:extLst>
            </p:cNvPr>
            <p:cNvSpPr/>
            <p:nvPr/>
          </p:nvSpPr>
          <p:spPr>
            <a:xfrm>
              <a:off x="1682175" y="33543108"/>
              <a:ext cx="1810173" cy="284936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val 50000"/>
                <a:gd name="f8" fmla="abs f3"/>
                <a:gd name="f9" fmla="abs f4"/>
                <a:gd name="f10" fmla="abs f5"/>
                <a:gd name="f11" fmla="?: f8 f3 1"/>
                <a:gd name="f12" fmla="?: f9 f4 1"/>
                <a:gd name="f13" fmla="?: f10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6 f18 1"/>
                <a:gd name="f24" fmla="+- f22 0 f6"/>
                <a:gd name="f25" fmla="+- f21 0 f6"/>
                <a:gd name="f26" fmla="*/ f21 f18 1"/>
                <a:gd name="f27" fmla="*/ f22 f18 1"/>
                <a:gd name="f28" fmla="min f25 f24"/>
                <a:gd name="f29" fmla="*/ f28 f7 1"/>
                <a:gd name="f30" fmla="*/ f29 1 100000"/>
                <a:gd name="f31" fmla="+- f21 0 f30"/>
                <a:gd name="f32" fmla="+- f22 0 f30"/>
                <a:gd name="f33" fmla="+- f30 0 f30"/>
                <a:gd name="f34" fmla="*/ f30 29289 1"/>
                <a:gd name="f35" fmla="*/ f30 f18 1"/>
                <a:gd name="f36" fmla="*/ f34 1 100000"/>
                <a:gd name="f37" fmla="*/ f31 f18 1"/>
                <a:gd name="f38" fmla="*/ f32 f18 1"/>
                <a:gd name="f39" fmla="?: f33 f36 f36"/>
                <a:gd name="f40" fmla="+- f22 0 f36"/>
                <a:gd name="f41" fmla="*/ f36 f18 1"/>
                <a:gd name="f42" fmla="+- f21 0 f39"/>
                <a:gd name="f43" fmla="*/ f39 f18 1"/>
                <a:gd name="f44" fmla="*/ f40 f18 1"/>
                <a:gd name="f45" fmla="*/ f42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3" t="f41" r="f45" b="f44"/>
              <a:pathLst>
                <a:path>
                  <a:moveTo>
                    <a:pt x="f35" y="f23"/>
                  </a:moveTo>
                  <a:lnTo>
                    <a:pt x="f37" y="f23"/>
                  </a:lnTo>
                  <a:arcTo wR="f35" hR="f35" stAng="f2" swAng="f1"/>
                  <a:lnTo>
                    <a:pt x="f26" y="f38"/>
                  </a:lnTo>
                  <a:arcTo wR="f35" hR="f35" stAng="f6" swAng="f1"/>
                  <a:lnTo>
                    <a:pt x="f35" y="f27"/>
                  </a:lnTo>
                  <a:arcTo wR="f35" hR="f35" stAng="f1" swAng="f1"/>
                  <a:lnTo>
                    <a:pt x="f23" y="f35"/>
                  </a:lnTo>
                  <a:arcTo wR="f35" hR="f35" stAng="f0" swAng="f1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l-PL" sz="1800" b="0" i="0" u="none" strike="noStrike" kern="1200" cap="none" spc="0" baseline="0">
                <a:solidFill>
                  <a:srgbClr val="FFFFFF"/>
                </a:solidFill>
                <a:uFillTx/>
                <a:latin typeface="Aptos"/>
              </a:endParaRPr>
            </a:p>
          </p:txBody>
        </p:sp>
        <p:sp>
          <p:nvSpPr>
            <p:cNvPr id="86" name="pole tekstowe 48">
              <a:extLst>
                <a:ext uri="{FF2B5EF4-FFF2-40B4-BE49-F238E27FC236}">
                  <a16:creationId xmlns:a16="http://schemas.microsoft.com/office/drawing/2014/main" id="{E0F8D0FB-31D4-6313-B89A-21F41CB401E3}"/>
                </a:ext>
              </a:extLst>
            </p:cNvPr>
            <p:cNvSpPr txBox="1"/>
            <p:nvPr/>
          </p:nvSpPr>
          <p:spPr>
            <a:xfrm>
              <a:off x="1856587" y="33534559"/>
              <a:ext cx="1461348" cy="29348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l-PL" sz="1600" b="0" i="0" u="none" strike="noStrike" kern="1200" cap="none" spc="0" baseline="0" dirty="0">
                  <a:solidFill>
                    <a:srgbClr val="FFFFFF"/>
                  </a:solidFill>
                  <a:uFillTx/>
                  <a:latin typeface="Outfit Medium" pitchFamily="2"/>
                </a:rPr>
                <a:t>ORGANIZERS</a:t>
              </a:r>
            </a:p>
          </p:txBody>
        </p:sp>
      </p:grpSp>
      <p:grpSp>
        <p:nvGrpSpPr>
          <p:cNvPr id="87" name="Grupa 53">
            <a:extLst>
              <a:ext uri="{FF2B5EF4-FFF2-40B4-BE49-F238E27FC236}">
                <a16:creationId xmlns:a16="http://schemas.microsoft.com/office/drawing/2014/main" id="{B7F9FC1C-EBEE-6256-A350-5D9B7917C102}"/>
              </a:ext>
            </a:extLst>
          </p:cNvPr>
          <p:cNvGrpSpPr/>
          <p:nvPr/>
        </p:nvGrpSpPr>
        <p:grpSpPr>
          <a:xfrm>
            <a:off x="5896258" y="32548834"/>
            <a:ext cx="1810173" cy="302036"/>
            <a:chOff x="9871898" y="33525899"/>
            <a:chExt cx="1810173" cy="302036"/>
          </a:xfrm>
          <a:solidFill>
            <a:srgbClr val="E74310"/>
          </a:solidFill>
        </p:grpSpPr>
        <p:sp>
          <p:nvSpPr>
            <p:cNvPr id="88" name="Prostokąt z rogami zaokrąglonymi z jednej strony 50">
              <a:extLst>
                <a:ext uri="{FF2B5EF4-FFF2-40B4-BE49-F238E27FC236}">
                  <a16:creationId xmlns:a16="http://schemas.microsoft.com/office/drawing/2014/main" id="{0CE5B2AC-3163-3B60-369E-F4AE5A7852B6}"/>
                </a:ext>
              </a:extLst>
            </p:cNvPr>
            <p:cNvSpPr/>
            <p:nvPr/>
          </p:nvSpPr>
          <p:spPr>
            <a:xfrm>
              <a:off x="9871898" y="33561031"/>
              <a:ext cx="1810173" cy="2669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val 50000"/>
                <a:gd name="f8" fmla="abs f3"/>
                <a:gd name="f9" fmla="abs f4"/>
                <a:gd name="f10" fmla="abs f5"/>
                <a:gd name="f11" fmla="?: f8 f3 1"/>
                <a:gd name="f12" fmla="?: f9 f4 1"/>
                <a:gd name="f13" fmla="?: f10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6 f18 1"/>
                <a:gd name="f24" fmla="+- f22 0 f6"/>
                <a:gd name="f25" fmla="+- f21 0 f6"/>
                <a:gd name="f26" fmla="*/ f21 f18 1"/>
                <a:gd name="f27" fmla="*/ f22 f18 1"/>
                <a:gd name="f28" fmla="min f25 f24"/>
                <a:gd name="f29" fmla="*/ f28 f7 1"/>
                <a:gd name="f30" fmla="*/ f29 1 100000"/>
                <a:gd name="f31" fmla="+- f21 0 f30"/>
                <a:gd name="f32" fmla="+- f22 0 f30"/>
                <a:gd name="f33" fmla="+- f30 0 f30"/>
                <a:gd name="f34" fmla="*/ f30 29289 1"/>
                <a:gd name="f35" fmla="*/ f30 f18 1"/>
                <a:gd name="f36" fmla="*/ f34 1 100000"/>
                <a:gd name="f37" fmla="*/ f31 f18 1"/>
                <a:gd name="f38" fmla="*/ f32 f18 1"/>
                <a:gd name="f39" fmla="?: f33 f36 f36"/>
                <a:gd name="f40" fmla="+- f22 0 f36"/>
                <a:gd name="f41" fmla="*/ f36 f18 1"/>
                <a:gd name="f42" fmla="+- f21 0 f39"/>
                <a:gd name="f43" fmla="*/ f39 f18 1"/>
                <a:gd name="f44" fmla="*/ f40 f18 1"/>
                <a:gd name="f45" fmla="*/ f42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3" t="f41" r="f45" b="f44"/>
              <a:pathLst>
                <a:path>
                  <a:moveTo>
                    <a:pt x="f35" y="f23"/>
                  </a:moveTo>
                  <a:lnTo>
                    <a:pt x="f37" y="f23"/>
                  </a:lnTo>
                  <a:arcTo wR="f35" hR="f35" stAng="f2" swAng="f1"/>
                  <a:lnTo>
                    <a:pt x="f26" y="f38"/>
                  </a:lnTo>
                  <a:arcTo wR="f35" hR="f35" stAng="f6" swAng="f1"/>
                  <a:lnTo>
                    <a:pt x="f35" y="f27"/>
                  </a:lnTo>
                  <a:arcTo wR="f35" hR="f35" stAng="f1" swAng="f1"/>
                  <a:lnTo>
                    <a:pt x="f23" y="f35"/>
                  </a:lnTo>
                  <a:arcTo wR="f35" hR="f35" stAng="f0" swAng="f1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l-PL" sz="1800" b="0" i="0" u="none" strike="noStrike" kern="1200" cap="none" spc="0" baseline="0">
                <a:solidFill>
                  <a:srgbClr val="FFFFFF"/>
                </a:solidFill>
                <a:uFillTx/>
                <a:latin typeface="Aptos"/>
              </a:endParaRPr>
            </a:p>
          </p:txBody>
        </p:sp>
        <p:sp>
          <p:nvSpPr>
            <p:cNvPr id="89" name="pole tekstowe 51">
              <a:extLst>
                <a:ext uri="{FF2B5EF4-FFF2-40B4-BE49-F238E27FC236}">
                  <a16:creationId xmlns:a16="http://schemas.microsoft.com/office/drawing/2014/main" id="{52A6BC09-76D1-80D2-56C8-19D4105BB21F}"/>
                </a:ext>
              </a:extLst>
            </p:cNvPr>
            <p:cNvSpPr txBox="1"/>
            <p:nvPr/>
          </p:nvSpPr>
          <p:spPr>
            <a:xfrm>
              <a:off x="10046311" y="33525899"/>
              <a:ext cx="1461348" cy="27492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l-PL" sz="1600" b="0" i="0" u="none" strike="noStrike" kern="1200" cap="none" spc="0" baseline="0" dirty="0">
                  <a:solidFill>
                    <a:srgbClr val="FFFFFF"/>
                  </a:solidFill>
                  <a:uFillTx/>
                  <a:latin typeface="Outfit Medium" pitchFamily="2"/>
                </a:rPr>
                <a:t>PARTNERS</a:t>
              </a:r>
            </a:p>
          </p:txBody>
        </p:sp>
      </p:grpSp>
      <p:pic>
        <p:nvPicPr>
          <p:cNvPr id="93" name="Picture 92">
            <a:extLst>
              <a:ext uri="{FF2B5EF4-FFF2-40B4-BE49-F238E27FC236}">
                <a16:creationId xmlns:a16="http://schemas.microsoft.com/office/drawing/2014/main" id="{29D45937-6576-E05D-990B-96A282718B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277" y="32927050"/>
            <a:ext cx="1852736" cy="973235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2C89E509-B8A7-7623-8171-924749961D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841" y="32509932"/>
            <a:ext cx="1769883" cy="1769883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3AA38130-3C9E-0D60-B22A-2D1D69D9FB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1414359" y="33694852"/>
            <a:ext cx="1976033" cy="1484423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AFEED918-24B2-C1B1-0999-1F1B8DB70B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019" y="34067316"/>
            <a:ext cx="1917279" cy="1018718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CF254F9E-05B9-4BDA-B151-5A0F8BDE4A4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077" y="32254147"/>
            <a:ext cx="2281629" cy="2281629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A58128A0-784C-511E-1C81-E62C12D677A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124" y="32269123"/>
            <a:ext cx="2176165" cy="2176165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6BDD60DE-36DF-3C51-BC57-9970B7572F3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1822" y="33482673"/>
            <a:ext cx="1678249" cy="1678249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39A2340A-C7C1-2145-8D7E-FFF901C3F07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263"/>
          <a:stretch>
            <a:fillRect/>
          </a:stretch>
        </p:blipFill>
        <p:spPr>
          <a:xfrm>
            <a:off x="10479432" y="32819430"/>
            <a:ext cx="2492227" cy="1638304"/>
          </a:xfrm>
          <a:prstGeom prst="rect">
            <a:avLst/>
          </a:prstGeom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2E4AFA92-3160-A782-CFDD-98FA634F858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730"/>
          <a:stretch>
            <a:fillRect/>
          </a:stretch>
        </p:blipFill>
        <p:spPr>
          <a:xfrm>
            <a:off x="10315979" y="31980777"/>
            <a:ext cx="2750407" cy="1740186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5D2792C2-8D17-21A9-F4CD-90AA0EFFDCC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700" y="33253483"/>
            <a:ext cx="2367162" cy="2367162"/>
          </a:xfrm>
          <a:prstGeom prst="rect">
            <a:avLst/>
          </a:prstGeom>
        </p:spPr>
      </p:pic>
      <p:grpSp>
        <p:nvGrpSpPr>
          <p:cNvPr id="35" name="Grupa 56">
            <a:extLst>
              <a:ext uri="{FF2B5EF4-FFF2-40B4-BE49-F238E27FC236}">
                <a16:creationId xmlns:a16="http://schemas.microsoft.com/office/drawing/2014/main" id="{D077665F-4656-686B-B802-F760225C2589}"/>
              </a:ext>
            </a:extLst>
          </p:cNvPr>
          <p:cNvGrpSpPr/>
          <p:nvPr/>
        </p:nvGrpSpPr>
        <p:grpSpPr>
          <a:xfrm>
            <a:off x="13517706" y="32515243"/>
            <a:ext cx="1810173" cy="307735"/>
            <a:chOff x="19449854" y="33531227"/>
            <a:chExt cx="1810173" cy="307735"/>
          </a:xfrm>
          <a:solidFill>
            <a:srgbClr val="E74310"/>
          </a:solidFill>
        </p:grpSpPr>
        <p:sp>
          <p:nvSpPr>
            <p:cNvPr id="36" name="Prostokąt z rogami zaokrąglonymi z jednej strony 57">
              <a:extLst>
                <a:ext uri="{FF2B5EF4-FFF2-40B4-BE49-F238E27FC236}">
                  <a16:creationId xmlns:a16="http://schemas.microsoft.com/office/drawing/2014/main" id="{486379F0-DEC4-86F7-222C-21427B785B92}"/>
                </a:ext>
              </a:extLst>
            </p:cNvPr>
            <p:cNvSpPr/>
            <p:nvPr/>
          </p:nvSpPr>
          <p:spPr>
            <a:xfrm>
              <a:off x="19449854" y="33585326"/>
              <a:ext cx="1810173" cy="253636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val 50000"/>
                <a:gd name="f8" fmla="abs f3"/>
                <a:gd name="f9" fmla="abs f4"/>
                <a:gd name="f10" fmla="abs f5"/>
                <a:gd name="f11" fmla="?: f8 f3 1"/>
                <a:gd name="f12" fmla="?: f9 f4 1"/>
                <a:gd name="f13" fmla="?: f10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6 f18 1"/>
                <a:gd name="f24" fmla="+- f22 0 f6"/>
                <a:gd name="f25" fmla="+- f21 0 f6"/>
                <a:gd name="f26" fmla="*/ f21 f18 1"/>
                <a:gd name="f27" fmla="*/ f22 f18 1"/>
                <a:gd name="f28" fmla="min f25 f24"/>
                <a:gd name="f29" fmla="*/ f28 f7 1"/>
                <a:gd name="f30" fmla="*/ f29 1 100000"/>
                <a:gd name="f31" fmla="+- f21 0 f30"/>
                <a:gd name="f32" fmla="+- f22 0 f30"/>
                <a:gd name="f33" fmla="+- f30 0 f30"/>
                <a:gd name="f34" fmla="*/ f30 29289 1"/>
                <a:gd name="f35" fmla="*/ f30 f18 1"/>
                <a:gd name="f36" fmla="*/ f34 1 100000"/>
                <a:gd name="f37" fmla="*/ f31 f18 1"/>
                <a:gd name="f38" fmla="*/ f32 f18 1"/>
                <a:gd name="f39" fmla="?: f33 f36 f36"/>
                <a:gd name="f40" fmla="+- f22 0 f36"/>
                <a:gd name="f41" fmla="*/ f36 f18 1"/>
                <a:gd name="f42" fmla="+- f21 0 f39"/>
                <a:gd name="f43" fmla="*/ f39 f18 1"/>
                <a:gd name="f44" fmla="*/ f40 f18 1"/>
                <a:gd name="f45" fmla="*/ f42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3" t="f41" r="f45" b="f44"/>
              <a:pathLst>
                <a:path>
                  <a:moveTo>
                    <a:pt x="f35" y="f23"/>
                  </a:moveTo>
                  <a:lnTo>
                    <a:pt x="f37" y="f23"/>
                  </a:lnTo>
                  <a:arcTo wR="f35" hR="f35" stAng="f2" swAng="f1"/>
                  <a:lnTo>
                    <a:pt x="f26" y="f38"/>
                  </a:lnTo>
                  <a:arcTo wR="f35" hR="f35" stAng="f6" swAng="f1"/>
                  <a:lnTo>
                    <a:pt x="f35" y="f27"/>
                  </a:lnTo>
                  <a:arcTo wR="f35" hR="f35" stAng="f1" swAng="f1"/>
                  <a:lnTo>
                    <a:pt x="f23" y="f35"/>
                  </a:lnTo>
                  <a:arcTo wR="f35" hR="f35" stAng="f0" swAng="f1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pl-PL" sz="1800" b="0" i="0" u="none" strike="noStrike" kern="1200" cap="none" spc="0" baseline="0">
                <a:solidFill>
                  <a:srgbClr val="FFFFFF"/>
                </a:solidFill>
                <a:uFillTx/>
                <a:latin typeface="Aptos"/>
              </a:endParaRPr>
            </a:p>
          </p:txBody>
        </p:sp>
        <p:sp>
          <p:nvSpPr>
            <p:cNvPr id="37" name="pole tekstowe 61">
              <a:extLst>
                <a:ext uri="{FF2B5EF4-FFF2-40B4-BE49-F238E27FC236}">
                  <a16:creationId xmlns:a16="http://schemas.microsoft.com/office/drawing/2014/main" id="{21802339-B0B6-675B-1BE3-6D4CF9568BD1}"/>
                </a:ext>
              </a:extLst>
            </p:cNvPr>
            <p:cNvSpPr txBox="1"/>
            <p:nvPr/>
          </p:nvSpPr>
          <p:spPr>
            <a:xfrm>
              <a:off x="19537061" y="33531227"/>
              <a:ext cx="1635761" cy="26124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pl-PL" sz="1600" b="0" i="0" u="none" strike="noStrike" kern="1200" cap="none" spc="0" baseline="0" dirty="0">
                  <a:solidFill>
                    <a:srgbClr val="FFFFFF"/>
                  </a:solidFill>
                  <a:uFillTx/>
                  <a:latin typeface="Outfit Medium" pitchFamily="2"/>
                </a:rPr>
                <a:t>PATRONAGES</a:t>
              </a:r>
            </a:p>
          </p:txBody>
        </p:sp>
      </p:grpSp>
      <p:pic>
        <p:nvPicPr>
          <p:cNvPr id="108" name="Picture 107">
            <a:extLst>
              <a:ext uri="{FF2B5EF4-FFF2-40B4-BE49-F238E27FC236}">
                <a16:creationId xmlns:a16="http://schemas.microsoft.com/office/drawing/2014/main" id="{0CEC589D-AC8F-4C00-73EB-0D37932DB02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176"/>
          <a:stretch>
            <a:fillRect/>
          </a:stretch>
        </p:blipFill>
        <p:spPr>
          <a:xfrm>
            <a:off x="13559275" y="31907357"/>
            <a:ext cx="3883791" cy="1889825"/>
          </a:xfrm>
          <a:prstGeom prst="rect">
            <a:avLst/>
          </a:prstGeo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4AADF403-FBFD-51E3-0818-E7D917ED469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5780" y="32452960"/>
            <a:ext cx="2454948" cy="1963960"/>
          </a:xfrm>
          <a:prstGeom prst="rect">
            <a:avLst/>
          </a:prstGeom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B557764C-380A-8139-4288-665D90F31D5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52"/>
          <a:stretch>
            <a:fillRect/>
          </a:stretch>
        </p:blipFill>
        <p:spPr>
          <a:xfrm>
            <a:off x="19660217" y="31728471"/>
            <a:ext cx="3247252" cy="3225161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3AE79E87-6659-9098-11E0-87B8C80E864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9588" y="33405303"/>
            <a:ext cx="2731876" cy="2185501"/>
          </a:xfrm>
          <a:prstGeom prst="rect">
            <a:avLst/>
          </a:prstGeom>
        </p:spPr>
      </p:pic>
      <p:pic>
        <p:nvPicPr>
          <p:cNvPr id="116" name="Picture 115">
            <a:extLst>
              <a:ext uri="{FF2B5EF4-FFF2-40B4-BE49-F238E27FC236}">
                <a16:creationId xmlns:a16="http://schemas.microsoft.com/office/drawing/2014/main" id="{1C41FE89-A1EF-8472-D01D-5C24BB8FB32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0" t="9364" r="4235" b="12264"/>
          <a:stretch>
            <a:fillRect/>
          </a:stretch>
        </p:blipFill>
        <p:spPr>
          <a:xfrm>
            <a:off x="18193713" y="34192242"/>
            <a:ext cx="2164352" cy="611622"/>
          </a:xfrm>
          <a:prstGeom prst="rect">
            <a:avLst/>
          </a:prstGeom>
        </p:spPr>
      </p:pic>
      <p:pic>
        <p:nvPicPr>
          <p:cNvPr id="118" name="Picture 117">
            <a:extLst>
              <a:ext uri="{FF2B5EF4-FFF2-40B4-BE49-F238E27FC236}">
                <a16:creationId xmlns:a16="http://schemas.microsoft.com/office/drawing/2014/main" id="{FDBA37CA-0A09-6F33-93CC-47782B29756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7324" y="34079328"/>
            <a:ext cx="1683846" cy="874304"/>
          </a:xfrm>
          <a:prstGeom prst="rect">
            <a:avLst/>
          </a:prstGeom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5231D556-0818-00B0-2AD6-97E625C8B52F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2897" y="34100823"/>
            <a:ext cx="1793590" cy="794459"/>
          </a:xfrm>
          <a:prstGeom prst="rect">
            <a:avLst/>
          </a:prstGeom>
        </p:spPr>
      </p:pic>
      <p:pic>
        <p:nvPicPr>
          <p:cNvPr id="28" name="Obraz 27">
            <a:extLst>
              <a:ext uri="{FF2B5EF4-FFF2-40B4-BE49-F238E27FC236}">
                <a16:creationId xmlns:a16="http://schemas.microsoft.com/office/drawing/2014/main" id="{03BFBEE2-85FA-4AEE-B90B-4D8A4266798D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719873" y="34498054"/>
            <a:ext cx="2062131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07852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tccb-2024-b1-poster</Template>
  <TotalTime>149</TotalTime>
  <Words>45</Words>
  <Application>Microsoft Office PowerPoint</Application>
  <PresentationFormat>Niestandardowy</PresentationFormat>
  <Paragraphs>14</Paragraphs>
  <Slides>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Outfit</vt:lpstr>
      <vt:lpstr>Outfit ExtraBold</vt:lpstr>
      <vt:lpstr>Outfit Medium</vt:lpstr>
      <vt:lpstr>Motyw pakietu Office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Szymon Szufa K91</dc:creator>
  <cp:lastModifiedBy>SPC</cp:lastModifiedBy>
  <cp:revision>12</cp:revision>
  <dcterms:created xsi:type="dcterms:W3CDTF">2024-09-11T13:43:08Z</dcterms:created>
  <dcterms:modified xsi:type="dcterms:W3CDTF">2026-09-01T08:14:30Z</dcterms:modified>
</cp:coreProperties>
</file>