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4" r:id="rId2"/>
    <p:sldId id="256" r:id="rId3"/>
    <p:sldId id="267" r:id="rId4"/>
    <p:sldId id="268" r:id="rId5"/>
    <p:sldId id="269" r:id="rId6"/>
    <p:sldId id="266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95"/>
    <p:restoredTop sz="94707"/>
  </p:normalViewPr>
  <p:slideViewPr>
    <p:cSldViewPr snapToGrid="0">
      <p:cViewPr varScale="1">
        <p:scale>
          <a:sx n="115" d="100"/>
          <a:sy n="115" d="100"/>
        </p:scale>
        <p:origin x="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4" d="100"/>
          <a:sy n="94" d="100"/>
        </p:scale>
        <p:origin x="360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135B6843-7252-0832-E50F-55F53A9B90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CAB2392-C7E4-9B9D-42FD-BF3FD76F22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B46D7-D672-42EE-AC6F-DBBA38EB1A99}" type="datetimeFigureOut">
              <a:rPr lang="pl-PL" smtClean="0"/>
              <a:t>12.09.2026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7DFC98A-B410-8417-E744-0890779962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E761DB4-2469-18C7-4730-5DAF01619C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C3A4E-DD18-4B03-AA9D-E05696F50A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732137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CAFFC-1A4F-694C-AEE7-F95867305DF9}" type="datetimeFigureOut">
              <a:rPr lang="pl-PL" smtClean="0"/>
              <a:t>12.09.2026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5BB43-6958-2545-83AB-49BCCD7752C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804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5BB43-6958-2545-83AB-49BCCD7752C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344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4E4D1-8584-05F4-F81F-00970027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94075A2-E932-5A3B-93EB-5FE9505CC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51D79F5-466C-E93A-2B83-902C2106D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43BAC9-BCEC-707E-09D8-4B66D50D4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5BB43-6958-2545-83AB-49BCCD7752C1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331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A463-31CD-5D1B-C425-B13808311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019ED00-6537-8547-69BD-21B93204E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C9FBA4F-EAE9-4F84-A429-C95408A7B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B676D70-BBA9-106C-26F0-1D185F349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5BB43-6958-2545-83AB-49BCCD7752C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1047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C066F-0433-7B93-C825-EBEA21C9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14EAC59-EEE6-1AC6-8184-FBCD80BE7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F6C0344-3C1D-975B-DE00-BA80F9B52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4AD34FB-4CC7-8C2C-0527-B54D1C8532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5BB43-6958-2545-83AB-49BCCD7752C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1744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BA57179E-02F5-59A8-488C-CA83D18667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155CC08-AA5A-D6FB-31A4-6575DF131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554F016-D125-DB63-DA4C-C588B4DE2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8DF78DD-3D5A-1D48-698C-1CAC8332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8975" y="6383645"/>
            <a:ext cx="1338050" cy="365125"/>
          </a:xfrm>
        </p:spPr>
        <p:txBody>
          <a:bodyPr/>
          <a:lstStyle/>
          <a:p>
            <a:fld id="{2B6F8073-378D-4FF6-B828-4701265ECCC7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C5F2A48-DE98-3D1C-A952-24E1D2294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C23525-9C8B-01B6-F292-88C5B8F0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1886" y="6383646"/>
            <a:ext cx="606188" cy="365125"/>
          </a:xfrm>
        </p:spPr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3" name="Veri Yer Tutucusu 3">
            <a:extLst>
              <a:ext uri="{FF2B5EF4-FFF2-40B4-BE49-F238E27FC236}">
                <a16:creationId xmlns:a16="http://schemas.microsoft.com/office/drawing/2014/main" id="{E404BC45-4D34-93F3-F1B6-667586EA4E31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B31C96C8-A60F-4180-8F77-0D35EE832F9C}"/>
              </a:ext>
            </a:extLst>
          </p:cNvPr>
          <p:cNvGrpSpPr/>
          <p:nvPr userDrawn="1"/>
        </p:nvGrpSpPr>
        <p:grpSpPr>
          <a:xfrm>
            <a:off x="76030" y="65158"/>
            <a:ext cx="12021082" cy="6332597"/>
            <a:chOff x="85459" y="136525"/>
            <a:chExt cx="12021082" cy="6166109"/>
          </a:xfrm>
        </p:grpSpPr>
        <p:sp>
          <p:nvSpPr>
            <p:cNvPr id="19" name="Prostokąt zaokrąglony 7">
              <a:extLst>
                <a:ext uri="{FF2B5EF4-FFF2-40B4-BE49-F238E27FC236}">
                  <a16:creationId xmlns:a16="http://schemas.microsoft.com/office/drawing/2014/main" id="{17D9FE9B-2E27-DB2E-A600-430BD7A8F3AC}"/>
                </a:ext>
              </a:extLst>
            </p:cNvPr>
            <p:cNvSpPr>
              <a:spLocks/>
            </p:cNvSpPr>
            <p:nvPr/>
          </p:nvSpPr>
          <p:spPr>
            <a:xfrm>
              <a:off x="85459" y="136525"/>
              <a:ext cx="12021082" cy="6166109"/>
            </a:xfrm>
            <a:prstGeom prst="roundRect">
              <a:avLst>
                <a:gd name="adj" fmla="val 3555"/>
              </a:avLst>
            </a:prstGeom>
            <a:solidFill>
              <a:schemeClr val="bg1"/>
            </a:solidFill>
            <a:ln w="73025">
              <a:solidFill>
                <a:srgbClr val="E74310"/>
              </a:solidFill>
            </a:ln>
            <a:effectLst>
              <a:glow>
                <a:schemeClr val="accent1">
                  <a:alpha val="40000"/>
                </a:schemeClr>
              </a:glow>
              <a:reflection stA="45000" endPos="0" dist="50800" dir="5400000" sy="-100000" algn="bl" rotWithShape="0"/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pl-PL" dirty="0"/>
            </a:p>
          </p:txBody>
        </p:sp>
        <p:grpSp>
          <p:nvGrpSpPr>
            <p:cNvPr id="28" name="Grupa 27">
              <a:extLst>
                <a:ext uri="{FF2B5EF4-FFF2-40B4-BE49-F238E27FC236}">
                  <a16:creationId xmlns:a16="http://schemas.microsoft.com/office/drawing/2014/main" id="{9A4203BB-D4BC-DC1B-AFAB-96AD566C9B65}"/>
                </a:ext>
              </a:extLst>
            </p:cNvPr>
            <p:cNvGrpSpPr/>
            <p:nvPr userDrawn="1"/>
          </p:nvGrpSpPr>
          <p:grpSpPr>
            <a:xfrm>
              <a:off x="85459" y="136525"/>
              <a:ext cx="717208" cy="617253"/>
              <a:chOff x="227479" y="136525"/>
              <a:chExt cx="717208" cy="617253"/>
            </a:xfrm>
          </p:grpSpPr>
          <p:sp>
            <p:nvSpPr>
              <p:cNvPr id="25" name="Prostokąt z rogami zaokrąglonymi po przekątnej 8">
                <a:extLst>
                  <a:ext uri="{FF2B5EF4-FFF2-40B4-BE49-F238E27FC236}">
                    <a16:creationId xmlns:a16="http://schemas.microsoft.com/office/drawing/2014/main" id="{ED65ED3E-A4B7-2807-9ED6-79B9389D6816}"/>
                  </a:ext>
                </a:extLst>
              </p:cNvPr>
              <p:cNvSpPr/>
              <p:nvPr userDrawn="1"/>
            </p:nvSpPr>
            <p:spPr>
              <a:xfrm>
                <a:off x="227479" y="136525"/>
                <a:ext cx="717208" cy="617253"/>
              </a:xfrm>
              <a:prstGeom prst="round2DiagRect">
                <a:avLst>
                  <a:gd name="adj1" fmla="val 36393"/>
                  <a:gd name="adj2" fmla="val 0"/>
                </a:avLst>
              </a:prstGeom>
              <a:solidFill>
                <a:srgbClr val="E743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4400" b="1" dirty="0">
                  <a:latin typeface="Outfit" pitchFamily="2" charset="0"/>
                </a:endParaRPr>
              </a:p>
            </p:txBody>
          </p:sp>
          <p:pic>
            <p:nvPicPr>
              <p:cNvPr id="26" name="Obraz 25">
                <a:extLst>
                  <a:ext uri="{FF2B5EF4-FFF2-40B4-BE49-F238E27FC236}">
                    <a16:creationId xmlns:a16="http://schemas.microsoft.com/office/drawing/2014/main" id="{0B6AA89A-2172-4FF1-F915-C4C76F9B34D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380776" y="238830"/>
                <a:ext cx="405945" cy="404526"/>
              </a:xfrm>
              <a:prstGeom prst="rect">
                <a:avLst/>
              </a:prstGeom>
            </p:spPr>
          </p:pic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E684402-DA48-DFAD-D1B2-2FCE8326F1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025" y="203974"/>
            <a:ext cx="615081" cy="615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CD0591-4F12-1253-29E5-7595792BC4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17975" r="58783" b="18310"/>
          <a:stretch>
            <a:fillRect/>
          </a:stretch>
        </p:blipFill>
        <p:spPr>
          <a:xfrm>
            <a:off x="11227485" y="759340"/>
            <a:ext cx="818563" cy="22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01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506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orient="horz" pos="50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60A186-60FC-6860-5FD8-B6086AB64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7A9315-49BB-E4EC-CF59-08F6BB56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DF345E-DB4C-F433-2D02-68725548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7715-9BB6-4866-A808-AFBD8AA5FF37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397F93-C018-480D-0E0F-D04EB5AC4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C140669-1B10-C665-DB1F-13DECBAA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DD0413B-4FD5-D20E-F7F7-10CAC511B8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8" name="Veri Yer Tutucusu 3">
            <a:extLst>
              <a:ext uri="{FF2B5EF4-FFF2-40B4-BE49-F238E27FC236}">
                <a16:creationId xmlns:a16="http://schemas.microsoft.com/office/drawing/2014/main" id="{FE6F4112-4E42-7FFD-1A22-010A01BCC37D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86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FC9441-092D-9A83-B82D-A9B5E439F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16AFE35-B136-8193-A1B2-593379D45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B86908-B8C8-E734-0A93-90A25B6A1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26E53-4915-49A6-B777-AE8F571D3335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7B1E0B-1CE1-EBCA-7A55-C2CC37BF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07FC48-B09F-7F7F-304D-08FB83EB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352879A-1C1C-61F1-F527-C684D350894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9" name="Veri Yer Tutucusu 3">
            <a:extLst>
              <a:ext uri="{FF2B5EF4-FFF2-40B4-BE49-F238E27FC236}">
                <a16:creationId xmlns:a16="http://schemas.microsoft.com/office/drawing/2014/main" id="{B93B2C3B-99B5-22EB-1595-D7B535674824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550526-5068-C9FA-9EF5-E679164087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80" y="5669046"/>
            <a:ext cx="666601" cy="6666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21D3DC-6AF9-A9EC-1F1F-2D49E98C55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17975" r="58783" b="18310"/>
          <a:stretch>
            <a:fillRect/>
          </a:stretch>
        </p:blipFill>
        <p:spPr>
          <a:xfrm>
            <a:off x="104260" y="6397755"/>
            <a:ext cx="1010681" cy="2833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3E6C51-A98B-299A-DE0B-19D888D312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5" t="23467" b="20517"/>
          <a:stretch>
            <a:fillRect/>
          </a:stretch>
        </p:blipFill>
        <p:spPr>
          <a:xfrm>
            <a:off x="1184564" y="6089650"/>
            <a:ext cx="5141959" cy="63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94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8FB8B8-08F2-F5C1-F520-94C98353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E44783-CE41-4979-E378-9F6281F1F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A081355-27D5-1833-3DA8-CBD391A60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97D6686-329B-4379-90EB-449DDE91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B495-9785-4997-90DF-A655AA197AEB}" type="datetime1">
              <a:rPr lang="pl-PL" smtClean="0"/>
              <a:t>12.09.2026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890880D-47A2-88A8-53DF-64465F457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0700C11-53B9-77CF-5BDA-D02F5ECA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9A821922-145D-AF2F-052D-CC448C6639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pic>
        <p:nvPicPr>
          <p:cNvPr id="9" name="Resim 4">
            <a:extLst>
              <a:ext uri="{FF2B5EF4-FFF2-40B4-BE49-F238E27FC236}">
                <a16:creationId xmlns:a16="http://schemas.microsoft.com/office/drawing/2014/main" id="{A4606D6E-798E-9C04-2881-A3E2E74C096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30210" y="6313154"/>
            <a:ext cx="6886625" cy="533404"/>
          </a:xfrm>
          <a:prstGeom prst="rect">
            <a:avLst/>
          </a:prstGeom>
        </p:spPr>
      </p:pic>
      <p:sp>
        <p:nvSpPr>
          <p:cNvPr id="10" name="Veri Yer Tutucusu 3">
            <a:extLst>
              <a:ext uri="{FF2B5EF4-FFF2-40B4-BE49-F238E27FC236}">
                <a16:creationId xmlns:a16="http://schemas.microsoft.com/office/drawing/2014/main" id="{42024285-2829-88D4-BC64-0098BB61B629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672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837348-418E-803F-A4E1-A64F29FC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DD04A7-33E1-278E-F860-726B62D4B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E4E849-29B2-64DE-CE1A-DD44DA107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767098D-5CEE-FED1-A0A5-0024D389BF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B36EED9-AE75-16DC-44BF-FCA973C19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37E7E22-7D59-1F8F-253C-CAF9B765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32FD-B27F-465B-9E26-4E1B9FFE2395}" type="datetime1">
              <a:rPr lang="pl-PL" smtClean="0"/>
              <a:t>12.09.2026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6E8937F-BC1A-4AD5-2C58-C04D694ED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7F4BFAC-BEAF-A62F-76FF-69EC26D2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F5FC5A3-A391-062D-6902-AF16CDB86D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pic>
        <p:nvPicPr>
          <p:cNvPr id="11" name="Resim 4">
            <a:extLst>
              <a:ext uri="{FF2B5EF4-FFF2-40B4-BE49-F238E27FC236}">
                <a16:creationId xmlns:a16="http://schemas.microsoft.com/office/drawing/2014/main" id="{AA52DE0C-D1BF-FD57-D676-CAD51BF4030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30210" y="6313154"/>
            <a:ext cx="6886625" cy="533404"/>
          </a:xfrm>
          <a:prstGeom prst="rect">
            <a:avLst/>
          </a:prstGeom>
        </p:spPr>
      </p:pic>
      <p:sp>
        <p:nvSpPr>
          <p:cNvPr id="12" name="Veri Yer Tutucusu 3">
            <a:extLst>
              <a:ext uri="{FF2B5EF4-FFF2-40B4-BE49-F238E27FC236}">
                <a16:creationId xmlns:a16="http://schemas.microsoft.com/office/drawing/2014/main" id="{7BB5A17D-7099-6403-A76B-912B3104C4C6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769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0C0101-6BED-A175-F3A6-4C08555D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0F5011D-1F23-D188-3DCA-0779AF391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C417-1EF0-4469-B174-8580969AEBE4}" type="datetime1">
              <a:rPr lang="pl-PL" smtClean="0"/>
              <a:t>12.09.2026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D2B83D2-F82F-BCE3-5B80-D43B945ED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758E289-3D73-A584-C338-B2A21403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17D49B7E-9EC0-1696-4C4F-AA340DB5BB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7" name="Veri Yer Tutucusu 3">
            <a:extLst>
              <a:ext uri="{FF2B5EF4-FFF2-40B4-BE49-F238E27FC236}">
                <a16:creationId xmlns:a16="http://schemas.microsoft.com/office/drawing/2014/main" id="{F7824300-0B7B-80D2-ED1F-B403D42399A9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Resim 4">
            <a:extLst>
              <a:ext uri="{FF2B5EF4-FFF2-40B4-BE49-F238E27FC236}">
                <a16:creationId xmlns:a16="http://schemas.microsoft.com/office/drawing/2014/main" id="{939A5233-91FC-7DB1-107A-2A2AE88E8700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30210" y="6313154"/>
            <a:ext cx="6886625" cy="5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53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B3745BCB-DD67-7470-1EE8-70C38BC70A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52D52C1-8CE9-324D-9ED1-996A638A6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9F61-1C49-4042-B491-39C23B888A9A}" type="datetime1">
              <a:rPr lang="pl-PL" smtClean="0"/>
              <a:t>12.09.2026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B4B0044-82AA-0364-1C55-F66406E63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A2C939-47C1-9CB0-E5FC-DB8990539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  <p:sp>
        <p:nvSpPr>
          <p:cNvPr id="6" name="Veri Yer Tutucusu 3">
            <a:extLst>
              <a:ext uri="{FF2B5EF4-FFF2-40B4-BE49-F238E27FC236}">
                <a16:creationId xmlns:a16="http://schemas.microsoft.com/office/drawing/2014/main" id="{EC1BEA8B-0F71-B1CA-E616-BB56B5FC0EE9}"/>
              </a:ext>
            </a:extLst>
          </p:cNvPr>
          <p:cNvSpPr txBox="1">
            <a:spLocks/>
          </p:cNvSpPr>
          <p:nvPr userDrawn="1"/>
        </p:nvSpPr>
        <p:spPr>
          <a:xfrm>
            <a:off x="9563007" y="63977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E402BF-30A2-4D8E-97CC-A0A9EBBEFDD2}" type="datetime1">
              <a:rPr lang="pl-PL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12.09.2026</a:t>
            </a:fld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Lodz, Poland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Resim 4">
            <a:extLst>
              <a:ext uri="{FF2B5EF4-FFF2-40B4-BE49-F238E27FC236}">
                <a16:creationId xmlns:a16="http://schemas.microsoft.com/office/drawing/2014/main" id="{65A99F86-8E30-2D48-9444-209B0C07C585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30210" y="6313154"/>
            <a:ext cx="6886625" cy="533404"/>
          </a:xfrm>
          <a:prstGeom prst="rect">
            <a:avLst/>
          </a:prstGeom>
        </p:spPr>
      </p:pic>
      <p:sp>
        <p:nvSpPr>
          <p:cNvPr id="10" name="Prostokąt z rogami zaokrąglonymi po przekątnej 19">
            <a:extLst>
              <a:ext uri="{FF2B5EF4-FFF2-40B4-BE49-F238E27FC236}">
                <a16:creationId xmlns:a16="http://schemas.microsoft.com/office/drawing/2014/main" id="{61B4FB94-2BF9-A8A4-304D-C1B632F9B65E}"/>
              </a:ext>
            </a:extLst>
          </p:cNvPr>
          <p:cNvSpPr/>
          <p:nvPr userDrawn="1"/>
        </p:nvSpPr>
        <p:spPr>
          <a:xfrm>
            <a:off x="554275" y="910395"/>
            <a:ext cx="482639" cy="429154"/>
          </a:xfrm>
          <a:prstGeom prst="round2DiagRect">
            <a:avLst>
              <a:gd name="adj1" fmla="val 36393"/>
              <a:gd name="adj2" fmla="val 0"/>
            </a:avLst>
          </a:prstGeom>
          <a:solidFill>
            <a:srgbClr val="47BD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 b="1" dirty="0">
              <a:latin typeface="Outfit" pitchFamily="2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B3A8D86-488A-70D5-3838-6DAE34C284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8808" y="1016795"/>
            <a:ext cx="253571" cy="251000"/>
          </a:xfrm>
          <a:prstGeom prst="rect">
            <a:avLst/>
          </a:prstGeom>
        </p:spPr>
      </p:pic>
      <p:grpSp>
        <p:nvGrpSpPr>
          <p:cNvPr id="12" name="Grup 1">
            <a:extLst>
              <a:ext uri="{FF2B5EF4-FFF2-40B4-BE49-F238E27FC236}">
                <a16:creationId xmlns:a16="http://schemas.microsoft.com/office/drawing/2014/main" id="{DDDF7B39-6F8C-58E2-6AFC-1BA96D3077AD}"/>
              </a:ext>
            </a:extLst>
          </p:cNvPr>
          <p:cNvGrpSpPr/>
          <p:nvPr userDrawn="1"/>
        </p:nvGrpSpPr>
        <p:grpSpPr>
          <a:xfrm>
            <a:off x="82550" y="80963"/>
            <a:ext cx="12026900" cy="6232191"/>
            <a:chOff x="397956" y="857195"/>
            <a:chExt cx="10799525" cy="5037210"/>
          </a:xfrm>
        </p:grpSpPr>
        <p:sp>
          <p:nvSpPr>
            <p:cNvPr id="13" name="Prostokąt zaokrąglony 18">
              <a:extLst>
                <a:ext uri="{FF2B5EF4-FFF2-40B4-BE49-F238E27FC236}">
                  <a16:creationId xmlns:a16="http://schemas.microsoft.com/office/drawing/2014/main" id="{E7454255-EC0F-CB54-FBF8-54DA3174A58D}"/>
                </a:ext>
              </a:extLst>
            </p:cNvPr>
            <p:cNvSpPr>
              <a:spLocks/>
            </p:cNvSpPr>
            <p:nvPr/>
          </p:nvSpPr>
          <p:spPr>
            <a:xfrm>
              <a:off x="397956" y="857195"/>
              <a:ext cx="10799525" cy="5037210"/>
            </a:xfrm>
            <a:prstGeom prst="roundRect">
              <a:avLst>
                <a:gd name="adj" fmla="val 3555"/>
              </a:avLst>
            </a:prstGeom>
            <a:solidFill>
              <a:schemeClr val="bg1"/>
            </a:solidFill>
            <a:ln w="73025">
              <a:solidFill>
                <a:srgbClr val="47BDD1"/>
              </a:solidFill>
            </a:ln>
            <a:effectLst>
              <a:glow>
                <a:schemeClr val="accent1">
                  <a:alpha val="40000"/>
                </a:schemeClr>
              </a:glow>
              <a:reflection stA="45000" endPos="0" dist="50800" dir="5400000" sy="-100000" algn="bl" rotWithShape="0"/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pl-PL" dirty="0"/>
            </a:p>
          </p:txBody>
        </p:sp>
        <p:sp>
          <p:nvSpPr>
            <p:cNvPr id="14" name="Prostokąt z rogami zaokrąglonymi po przekątnej 19">
              <a:extLst>
                <a:ext uri="{FF2B5EF4-FFF2-40B4-BE49-F238E27FC236}">
                  <a16:creationId xmlns:a16="http://schemas.microsoft.com/office/drawing/2014/main" id="{363BECF0-79D3-609E-EBDE-2B018C87A493}"/>
                </a:ext>
              </a:extLst>
            </p:cNvPr>
            <p:cNvSpPr/>
            <p:nvPr/>
          </p:nvSpPr>
          <p:spPr>
            <a:xfrm>
              <a:off x="397956" y="857195"/>
              <a:ext cx="616505" cy="553019"/>
            </a:xfrm>
            <a:prstGeom prst="round2DiagRect">
              <a:avLst>
                <a:gd name="adj1" fmla="val 36393"/>
                <a:gd name="adj2" fmla="val 0"/>
              </a:avLst>
            </a:prstGeom>
            <a:solidFill>
              <a:srgbClr val="47BD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 b="1" dirty="0">
                <a:latin typeface="Outfit" pitchFamily="2" charset="0"/>
              </a:endParaRPr>
            </a:p>
          </p:txBody>
        </p:sp>
      </p:grpSp>
      <p:pic>
        <p:nvPicPr>
          <p:cNvPr id="16" name="Obraz 15">
            <a:extLst>
              <a:ext uri="{FF2B5EF4-FFF2-40B4-BE49-F238E27FC236}">
                <a16:creationId xmlns:a16="http://schemas.microsoft.com/office/drawing/2014/main" id="{F35BA866-CCCF-7043-1F62-5A8A395C75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8756" y="238830"/>
            <a:ext cx="405945" cy="404526"/>
          </a:xfrm>
          <a:prstGeom prst="rect">
            <a:avLst/>
          </a:prstGeom>
        </p:spPr>
      </p:pic>
      <p:pic>
        <p:nvPicPr>
          <p:cNvPr id="17" name="Resim 13">
            <a:extLst>
              <a:ext uri="{FF2B5EF4-FFF2-40B4-BE49-F238E27FC236}">
                <a16:creationId xmlns:a16="http://schemas.microsoft.com/office/drawing/2014/main" id="{44BC394B-17F4-A591-65EC-87AEA6E52525}"/>
              </a:ext>
            </a:extLst>
          </p:cNvPr>
          <p:cNvPicPr/>
          <p:nvPr userDrawn="1"/>
        </p:nvPicPr>
        <p:blipFill>
          <a:blip r:embed="rId4"/>
          <a:stretch>
            <a:fillRect/>
          </a:stretch>
        </p:blipFill>
        <p:spPr>
          <a:xfrm>
            <a:off x="10421510" y="255922"/>
            <a:ext cx="1608206" cy="57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87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7628" userDrawn="1">
          <p15:clr>
            <a:srgbClr val="FBAE40"/>
          </p15:clr>
        </p15:guide>
        <p15:guide id="3" orient="horz" pos="5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318F29-05AF-9638-F3F0-7F2C80C46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B14187-DCFF-F37E-4AAC-683FDCD01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2D11849-B0B5-BAF2-F92E-1A9DD1919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F658A5D-52AE-8114-ABC8-434AE655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1F76-EC68-44D2-8F07-4EFD134E71E2}" type="datetime1">
              <a:rPr lang="pl-PL" smtClean="0"/>
              <a:t>12.09.2026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88858FB-5212-F65A-2690-5BAC7BC5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92C097D-8B25-BA75-70BB-AC6492B9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088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6B32F4-A6AF-D2E0-E201-6F18E7116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20E8B08-5FF5-97FB-4F33-49F36E14F5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57B8A72-D628-E79D-B61D-00699F6C2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F70A1B-6584-DCED-B3CC-79B512EF2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EE8B0-C715-442A-AA07-01BE18779141}" type="datetime1">
              <a:rPr lang="pl-PL" smtClean="0"/>
              <a:t>12.09.2026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9A7EED2-6238-F790-87BC-AFAE36C0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8B93236-512B-0503-CD7B-05D55A76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403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A8C9B9-0537-00FE-57C6-DCF4452A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7955627-6F40-F268-436E-6809CF2A4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0399AA-8B57-08D8-C6E2-6F8B67D6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6B1E-EE23-4BC2-9289-175EAB0568FF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437D0F-6CD9-8F95-785F-1040D632F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DB3F3C-C82F-962C-B241-4DEE2EFAD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25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63ED579-F11B-D567-DEEA-B9497DDFD6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32C853E-BCC5-9A7C-EA6E-67DEB6238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3E80F99-9E0B-EA08-9D42-70C5AF68D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79A6-485D-4654-AD51-13FFC50B995D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6858597-3662-F473-152F-AF09448E8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FBCD51-284F-97AE-E5A9-0ED19926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5078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E73DFD1-8325-FD99-CA43-D9E900F7B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5825EC-9B32-911A-02DB-B4B86E4C4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5D659A-9A0F-891D-8DB1-C6D522F43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FAB8A-1AE4-49CE-93F6-8505BE8EDB03}" type="datetime1">
              <a:rPr lang="pl-PL" smtClean="0"/>
              <a:t>12.09.2026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0492B1-ABDB-B20C-CEE1-428D1C174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4F9F5D-7690-EFE5-3BE2-E2AE222C9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2DBF0-6A12-254D-9710-5AE1E16C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973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A4FC4E6-49E6-4F82-C6E1-0C5DA3D5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1</a:t>
            </a:fld>
            <a:endParaRPr lang="pl-PL"/>
          </a:p>
        </p:txBody>
      </p:sp>
      <p:sp>
        <p:nvSpPr>
          <p:cNvPr id="6" name="Prostokąt zaokrąglony 6">
            <a:extLst>
              <a:ext uri="{FF2B5EF4-FFF2-40B4-BE49-F238E27FC236}">
                <a16:creationId xmlns:a16="http://schemas.microsoft.com/office/drawing/2014/main" id="{E6AE572A-1977-7C5C-CC22-2D7175C3477C}"/>
              </a:ext>
            </a:extLst>
          </p:cNvPr>
          <p:cNvSpPr>
            <a:spLocks/>
          </p:cNvSpPr>
          <p:nvPr/>
        </p:nvSpPr>
        <p:spPr>
          <a:xfrm>
            <a:off x="2500130" y="2982258"/>
            <a:ext cx="7287830" cy="868554"/>
          </a:xfrm>
          <a:prstGeom prst="roundRect">
            <a:avLst>
              <a:gd name="adj" fmla="val 26369"/>
            </a:avLst>
          </a:prstGeom>
          <a:solidFill>
            <a:schemeClr val="bg1"/>
          </a:solidFill>
          <a:ln w="60325">
            <a:solidFill>
              <a:srgbClr val="E74310">
                <a:alpha val="96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C9D39B4E-6750-4055-D883-B51D7008A457}"/>
              </a:ext>
            </a:extLst>
          </p:cNvPr>
          <p:cNvGrpSpPr/>
          <p:nvPr/>
        </p:nvGrpSpPr>
        <p:grpSpPr>
          <a:xfrm>
            <a:off x="3890327" y="4123511"/>
            <a:ext cx="4507437" cy="621158"/>
            <a:chOff x="3890327" y="4123511"/>
            <a:chExt cx="4507437" cy="621158"/>
          </a:xfrm>
        </p:grpSpPr>
        <p:sp>
          <p:nvSpPr>
            <p:cNvPr id="7" name="Prostokąt zaokrąglony 7">
              <a:extLst>
                <a:ext uri="{FF2B5EF4-FFF2-40B4-BE49-F238E27FC236}">
                  <a16:creationId xmlns:a16="http://schemas.microsoft.com/office/drawing/2014/main" id="{1AD4A4D6-9871-578F-3912-42BA5576F8BA}"/>
                </a:ext>
              </a:extLst>
            </p:cNvPr>
            <p:cNvSpPr>
              <a:spLocks/>
            </p:cNvSpPr>
            <p:nvPr/>
          </p:nvSpPr>
          <p:spPr>
            <a:xfrm>
              <a:off x="3890327" y="4123511"/>
              <a:ext cx="4507437" cy="621158"/>
            </a:xfrm>
            <a:prstGeom prst="roundRect">
              <a:avLst>
                <a:gd name="adj" fmla="val 34635"/>
              </a:avLst>
            </a:prstGeom>
            <a:solidFill>
              <a:schemeClr val="bg1"/>
            </a:solidFill>
            <a:ln w="60325">
              <a:solidFill>
                <a:srgbClr val="00B6CD">
                  <a:alpha val="96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6F220DAF-0D09-1F70-96D3-13BB05BD2A16}"/>
                </a:ext>
              </a:extLst>
            </p:cNvPr>
            <p:cNvSpPr txBox="1"/>
            <p:nvPr/>
          </p:nvSpPr>
          <p:spPr>
            <a:xfrm>
              <a:off x="4366520" y="4203257"/>
              <a:ext cx="3555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b="1" dirty="0" err="1">
                  <a:latin typeface="Outfit" pitchFamily="2" charset="0"/>
                </a:rPr>
                <a:t>Authors</a:t>
              </a:r>
              <a:endParaRPr lang="pl-PL" sz="2400" b="1" dirty="0">
                <a:latin typeface="Outfit" pitchFamily="2" charset="0"/>
              </a:endParaRP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EC8E7CE-BAD3-26F3-DBBC-A8B88D989D14}"/>
              </a:ext>
            </a:extLst>
          </p:cNvPr>
          <p:cNvGrpSpPr/>
          <p:nvPr/>
        </p:nvGrpSpPr>
        <p:grpSpPr>
          <a:xfrm>
            <a:off x="7336866" y="157868"/>
            <a:ext cx="4507437" cy="868554"/>
            <a:chOff x="7325714" y="298224"/>
            <a:chExt cx="4507437" cy="868554"/>
          </a:xfrm>
        </p:grpSpPr>
        <p:sp>
          <p:nvSpPr>
            <p:cNvPr id="9" name="Prostokąt zaokrąglony 1">
              <a:extLst>
                <a:ext uri="{FF2B5EF4-FFF2-40B4-BE49-F238E27FC236}">
                  <a16:creationId xmlns:a16="http://schemas.microsoft.com/office/drawing/2014/main" id="{E84FC03C-180C-9E9A-D8F8-3F26095C66B0}"/>
                </a:ext>
              </a:extLst>
            </p:cNvPr>
            <p:cNvSpPr/>
            <p:nvPr/>
          </p:nvSpPr>
          <p:spPr>
            <a:xfrm>
              <a:off x="7325714" y="298224"/>
              <a:ext cx="4507437" cy="868554"/>
            </a:xfrm>
            <a:prstGeom prst="roundRect">
              <a:avLst>
                <a:gd name="adj" fmla="val 17409"/>
              </a:avLst>
            </a:prstGeom>
            <a:solidFill>
              <a:schemeClr val="bg1"/>
            </a:solidFill>
            <a:ln w="60325">
              <a:solidFill>
                <a:srgbClr val="E74310">
                  <a:alpha val="96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C9595900-A6EB-C5C2-543B-D3E9A3B99BF2}"/>
                </a:ext>
              </a:extLst>
            </p:cNvPr>
            <p:cNvSpPr txBox="1"/>
            <p:nvPr/>
          </p:nvSpPr>
          <p:spPr>
            <a:xfrm>
              <a:off x="7685866" y="570923"/>
              <a:ext cx="40083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 dirty="0">
                  <a:latin typeface="Outfit ExtraBold" pitchFamily="2" charset="0"/>
                </a:rPr>
                <a:t>Logo / logos of </a:t>
              </a:r>
              <a:r>
                <a:rPr lang="pl-PL" sz="1600" b="1" dirty="0" err="1">
                  <a:latin typeface="Outfit ExtraBold" pitchFamily="2" charset="0"/>
                </a:rPr>
                <a:t>Your</a:t>
              </a:r>
              <a:r>
                <a:rPr lang="pl-PL" sz="1600" b="1" dirty="0">
                  <a:latin typeface="Outfit ExtraBold" pitchFamily="2" charset="0"/>
                </a:rPr>
                <a:t> </a:t>
              </a:r>
              <a:r>
                <a:rPr lang="pl-PL" sz="1600" b="1" dirty="0" err="1">
                  <a:latin typeface="Outfit ExtraBold" pitchFamily="2" charset="0"/>
                </a:rPr>
                <a:t>organisation</a:t>
              </a:r>
              <a:endParaRPr lang="pl-PL" sz="1600" b="1" dirty="0">
                <a:latin typeface="Outfit ExtraBold" pitchFamily="2" charset="0"/>
              </a:endParaRPr>
            </a:p>
          </p:txBody>
        </p:sp>
      </p:grpSp>
      <p:sp>
        <p:nvSpPr>
          <p:cNvPr id="2" name="Prostokąt zaokrąglony 64">
            <a:extLst>
              <a:ext uri="{FF2B5EF4-FFF2-40B4-BE49-F238E27FC236}">
                <a16:creationId xmlns:a16="http://schemas.microsoft.com/office/drawing/2014/main" id="{3D92DD2D-BD43-12AD-6A6E-81007448EDF9}"/>
              </a:ext>
            </a:extLst>
          </p:cNvPr>
          <p:cNvSpPr/>
          <p:nvPr/>
        </p:nvSpPr>
        <p:spPr>
          <a:xfrm>
            <a:off x="246411" y="137726"/>
            <a:ext cx="4507437" cy="910998"/>
          </a:xfrm>
          <a:custGeom>
            <a:avLst>
              <a:gd name="f10" fmla="val 37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76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60322" cap="flat">
            <a:solidFill>
              <a:srgbClr val="00B6CD">
                <a:alpha val="96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011428-171D-1E28-B2C6-E20DFF116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41" y="250151"/>
            <a:ext cx="505289" cy="5052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CE9D63-C17E-9665-D85E-BF7A2FE28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17975" r="58783" b="18310"/>
          <a:stretch>
            <a:fillRect/>
          </a:stretch>
        </p:blipFill>
        <p:spPr>
          <a:xfrm>
            <a:off x="343062" y="758479"/>
            <a:ext cx="672449" cy="188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67A3F95-1FC0-638C-7E5B-C010E3F9A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5" t="23467" b="20517"/>
          <a:stretch>
            <a:fillRect/>
          </a:stretch>
        </p:blipFill>
        <p:spPr>
          <a:xfrm>
            <a:off x="900398" y="314646"/>
            <a:ext cx="3772968" cy="462474"/>
          </a:xfrm>
          <a:prstGeom prst="rect">
            <a:avLst/>
          </a:prstGeom>
        </p:spPr>
      </p:pic>
      <p:sp>
        <p:nvSpPr>
          <p:cNvPr id="11" name="pole tekstowe 7">
            <a:extLst>
              <a:ext uri="{FF2B5EF4-FFF2-40B4-BE49-F238E27FC236}">
                <a16:creationId xmlns:a16="http://schemas.microsoft.com/office/drawing/2014/main" id="{61064596-3545-F404-260B-7B3B40D3D550}"/>
              </a:ext>
            </a:extLst>
          </p:cNvPr>
          <p:cNvSpPr txBox="1"/>
          <p:nvPr/>
        </p:nvSpPr>
        <p:spPr>
          <a:xfrm>
            <a:off x="4366520" y="3106721"/>
            <a:ext cx="3555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err="1">
                <a:latin typeface="Outfit" pitchFamily="2" charset="0"/>
              </a:rPr>
              <a:t>Title</a:t>
            </a:r>
            <a:endParaRPr lang="pl-PL" sz="2400" b="1" dirty="0">
              <a:latin typeface="Outf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56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B3B1486B-B961-5CC8-9221-30710267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b="1" smtClean="0">
                <a:solidFill>
                  <a:schemeClr val="tx1"/>
                </a:solidFill>
              </a:rPr>
              <a:t>2</a:t>
            </a:fld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9CA74CF-8ED7-11F7-82A8-1CEC365B5CE6}"/>
              </a:ext>
            </a:extLst>
          </p:cNvPr>
          <p:cNvSpPr txBox="1"/>
          <p:nvPr/>
        </p:nvSpPr>
        <p:spPr>
          <a:xfrm>
            <a:off x="803275" y="1208933"/>
            <a:ext cx="48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4787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6FDB6-3CF7-D486-95A7-8D6CFA6AB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9865FCCB-9F88-94B8-2AD1-4D335698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b="1" smtClean="0">
                <a:solidFill>
                  <a:schemeClr val="tx1"/>
                </a:solidFill>
              </a:rPr>
              <a:t>3</a:t>
            </a:fld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AA60259-B994-2DC7-F0DB-DF03D0FDE326}"/>
              </a:ext>
            </a:extLst>
          </p:cNvPr>
          <p:cNvSpPr txBox="1"/>
          <p:nvPr/>
        </p:nvSpPr>
        <p:spPr>
          <a:xfrm>
            <a:off x="803275" y="1208933"/>
            <a:ext cx="48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1199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633EF-643B-B599-5A59-A78AEBED8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563F120C-460F-7224-610B-F904EF94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b="1" smtClean="0">
                <a:solidFill>
                  <a:schemeClr val="tx1"/>
                </a:solidFill>
              </a:rPr>
              <a:t>4</a:t>
            </a:fld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5A46A5E-3B37-0329-9086-648ED37F1B24}"/>
              </a:ext>
            </a:extLst>
          </p:cNvPr>
          <p:cNvSpPr txBox="1"/>
          <p:nvPr/>
        </p:nvSpPr>
        <p:spPr>
          <a:xfrm>
            <a:off x="803275" y="1208933"/>
            <a:ext cx="48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6933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968F2-486B-99DE-06BB-E33EF185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ayt Numarası Yer Tutucusu 12">
            <a:extLst>
              <a:ext uri="{FF2B5EF4-FFF2-40B4-BE49-F238E27FC236}">
                <a16:creationId xmlns:a16="http://schemas.microsoft.com/office/drawing/2014/main" id="{73B7A0E2-540F-D983-44F7-31DA423C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b="1" smtClean="0">
                <a:solidFill>
                  <a:schemeClr val="tx1"/>
                </a:solidFill>
              </a:rPr>
              <a:t>5</a:t>
            </a:fld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AC243D4-E404-0F3D-B462-C806FCD338A5}"/>
              </a:ext>
            </a:extLst>
          </p:cNvPr>
          <p:cNvSpPr txBox="1"/>
          <p:nvPr/>
        </p:nvSpPr>
        <p:spPr>
          <a:xfrm>
            <a:off x="803275" y="1208933"/>
            <a:ext cx="48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260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F0CEDD-8543-6940-7854-C6F0127F6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039705"/>
            <a:ext cx="10515600" cy="1500187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842AEB-0492-DD01-12FC-99B27105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DBF0-6A12-254D-9710-5AE1E16C6B36}" type="slidenum">
              <a:rPr lang="pl-PL" smtClean="0"/>
              <a:t>6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B279F1-5D64-6A03-7684-5EE22C492A7F}"/>
              </a:ext>
            </a:extLst>
          </p:cNvPr>
          <p:cNvSpPr txBox="1"/>
          <p:nvPr/>
        </p:nvSpPr>
        <p:spPr>
          <a:xfrm>
            <a:off x="1341302" y="4328133"/>
            <a:ext cx="9496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>
                <a:effectLst/>
                <a:latin typeface="Outfit" pitchFamily="2" charset="0"/>
              </a:rPr>
              <a:t>Authors</a:t>
            </a:r>
            <a:r>
              <a:rPr lang="pl-PL" b="1" dirty="0">
                <a:effectLst/>
                <a:latin typeface="Outfit" pitchFamily="2" charset="0"/>
              </a:rPr>
              <a:t> </a:t>
            </a:r>
            <a:r>
              <a:rPr lang="pl-PL" b="1" dirty="0" err="1">
                <a:effectLst/>
                <a:latin typeface="Outfit" pitchFamily="2" charset="0"/>
              </a:rPr>
              <a:t>Name</a:t>
            </a:r>
            <a:r>
              <a:rPr lang="pl-PL" b="1" dirty="0">
                <a:effectLst/>
                <a:latin typeface="Outfit" pitchFamily="2" charset="0"/>
              </a:rPr>
              <a:t> </a:t>
            </a:r>
            <a:endParaRPr lang="en-GB" b="1" dirty="0">
              <a:effectLst/>
              <a:latin typeface="Outfit" pitchFamily="2" charset="0"/>
            </a:endParaRPr>
          </a:p>
          <a:p>
            <a:pPr algn="ctr"/>
            <a:r>
              <a:rPr lang="en-GB" b="1" dirty="0">
                <a:latin typeface="Outfit" pitchFamily="2" charset="0"/>
              </a:rPr>
              <a:t>Affiliation</a:t>
            </a:r>
          </a:p>
          <a:p>
            <a:pPr algn="ctr"/>
            <a:r>
              <a:rPr lang="pl-PL" b="1" dirty="0" err="1">
                <a:effectLst/>
                <a:latin typeface="Outfit" pitchFamily="2" charset="0"/>
              </a:rPr>
              <a:t>Contact</a:t>
            </a:r>
            <a:r>
              <a:rPr lang="pl-PL" b="1" dirty="0">
                <a:effectLst/>
                <a:latin typeface="Outfit" pitchFamily="2" charset="0"/>
              </a:rPr>
              <a:t> </a:t>
            </a:r>
            <a:r>
              <a:rPr lang="pl-PL" b="1" dirty="0" err="1">
                <a:effectLst/>
                <a:latin typeface="Outfit" pitchFamily="2" charset="0"/>
              </a:rPr>
              <a:t>Details</a:t>
            </a:r>
            <a:r>
              <a:rPr lang="en-GB" b="1" dirty="0">
                <a:effectLst/>
                <a:latin typeface="Outfit" pitchFamily="2" charset="0"/>
              </a:rPr>
              <a:t> (email, phone</a:t>
            </a:r>
            <a:r>
              <a:rPr lang="en-GB" b="1" dirty="0">
                <a:latin typeface="Outfit" pitchFamily="2" charset="0"/>
              </a:rPr>
              <a:t>)</a:t>
            </a:r>
            <a:endParaRPr lang="pl-PL" b="1" dirty="0">
              <a:effectLst/>
              <a:latin typeface="Outfit" pitchFamily="2" charset="0"/>
            </a:endParaRPr>
          </a:p>
        </p:txBody>
      </p:sp>
      <p:sp>
        <p:nvSpPr>
          <p:cNvPr id="8" name="Prostokąt zaokrąglony 18">
            <a:extLst>
              <a:ext uri="{FF2B5EF4-FFF2-40B4-BE49-F238E27FC236}">
                <a16:creationId xmlns:a16="http://schemas.microsoft.com/office/drawing/2014/main" id="{A5E36D29-8B1D-BBD1-0E6B-400FE28ADBB3}"/>
              </a:ext>
            </a:extLst>
          </p:cNvPr>
          <p:cNvSpPr>
            <a:spLocks/>
          </p:cNvSpPr>
          <p:nvPr/>
        </p:nvSpPr>
        <p:spPr>
          <a:xfrm>
            <a:off x="4217887" y="1411965"/>
            <a:ext cx="3467979" cy="2280331"/>
          </a:xfrm>
          <a:prstGeom prst="roundRect">
            <a:avLst>
              <a:gd name="adj" fmla="val 7105"/>
            </a:avLst>
          </a:prstGeom>
          <a:solidFill>
            <a:schemeClr val="bg1"/>
          </a:solidFill>
          <a:ln w="73025">
            <a:solidFill>
              <a:srgbClr val="47BDD1"/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Official Photo of Presenting Author</a:t>
            </a:r>
            <a:r>
              <a:rPr lang="en-GB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9" name="Prostokąt zaokrąglony 1">
            <a:extLst>
              <a:ext uri="{FF2B5EF4-FFF2-40B4-BE49-F238E27FC236}">
                <a16:creationId xmlns:a16="http://schemas.microsoft.com/office/drawing/2014/main" id="{147EA890-6F55-60D5-C2E8-FAA5DA2A6370}"/>
              </a:ext>
            </a:extLst>
          </p:cNvPr>
          <p:cNvSpPr/>
          <p:nvPr/>
        </p:nvSpPr>
        <p:spPr>
          <a:xfrm>
            <a:off x="7325714" y="201239"/>
            <a:ext cx="4507437" cy="868554"/>
          </a:xfrm>
          <a:prstGeom prst="roundRect">
            <a:avLst>
              <a:gd name="adj" fmla="val 17409"/>
            </a:avLst>
          </a:prstGeom>
          <a:solidFill>
            <a:schemeClr val="bg1"/>
          </a:solidFill>
          <a:ln w="60325">
            <a:solidFill>
              <a:srgbClr val="E74310">
                <a:alpha val="96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ole tekstowe 3">
            <a:extLst>
              <a:ext uri="{FF2B5EF4-FFF2-40B4-BE49-F238E27FC236}">
                <a16:creationId xmlns:a16="http://schemas.microsoft.com/office/drawing/2014/main" id="{231CDC03-62F0-D625-9AE0-0A49367D23C0}"/>
              </a:ext>
            </a:extLst>
          </p:cNvPr>
          <p:cNvSpPr txBox="1"/>
          <p:nvPr/>
        </p:nvSpPr>
        <p:spPr>
          <a:xfrm>
            <a:off x="7685866" y="460083"/>
            <a:ext cx="4008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Outfit ExtraBold" pitchFamily="2" charset="0"/>
              </a:rPr>
              <a:t>Logo / logos of </a:t>
            </a:r>
            <a:r>
              <a:rPr lang="pl-PL" sz="1600" b="1" dirty="0" err="1">
                <a:latin typeface="Outfit ExtraBold" pitchFamily="2" charset="0"/>
              </a:rPr>
              <a:t>Your</a:t>
            </a:r>
            <a:r>
              <a:rPr lang="pl-PL" sz="1600" b="1" dirty="0">
                <a:latin typeface="Outfit ExtraBold" pitchFamily="2" charset="0"/>
              </a:rPr>
              <a:t> </a:t>
            </a:r>
            <a:r>
              <a:rPr lang="pl-PL" sz="1600" b="1" dirty="0" err="1">
                <a:latin typeface="Outfit ExtraBold" pitchFamily="2" charset="0"/>
              </a:rPr>
              <a:t>organisation</a:t>
            </a:r>
            <a:endParaRPr lang="pl-PL" sz="1600" b="1" dirty="0">
              <a:latin typeface="Outfit ExtraBold" pitchFamily="2" charset="0"/>
            </a:endParaRPr>
          </a:p>
        </p:txBody>
      </p:sp>
      <p:sp>
        <p:nvSpPr>
          <p:cNvPr id="2" name="Prostokąt zaokrąglony 64">
            <a:extLst>
              <a:ext uri="{FF2B5EF4-FFF2-40B4-BE49-F238E27FC236}">
                <a16:creationId xmlns:a16="http://schemas.microsoft.com/office/drawing/2014/main" id="{7861BE88-96D5-7C55-03EE-28DD9107B786}"/>
              </a:ext>
            </a:extLst>
          </p:cNvPr>
          <p:cNvSpPr/>
          <p:nvPr/>
        </p:nvSpPr>
        <p:spPr>
          <a:xfrm>
            <a:off x="246411" y="207001"/>
            <a:ext cx="4507437" cy="910998"/>
          </a:xfrm>
          <a:custGeom>
            <a:avLst>
              <a:gd name="f10" fmla="val 37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76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60322" cap="flat">
            <a:solidFill>
              <a:srgbClr val="00B6CD">
                <a:alpha val="96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5EF2B7-EFA9-22BD-EFE8-57F0FDEEB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1" y="250151"/>
            <a:ext cx="505289" cy="5052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A1C6FD-965E-8071-3089-22F903E6B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17975" r="58783" b="18310"/>
          <a:stretch>
            <a:fillRect/>
          </a:stretch>
        </p:blipFill>
        <p:spPr>
          <a:xfrm>
            <a:off x="301497" y="758479"/>
            <a:ext cx="672449" cy="188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06ACB1-B7EF-EC08-6A37-E64E15341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5" t="23467" b="20517"/>
          <a:stretch>
            <a:fillRect/>
          </a:stretch>
        </p:blipFill>
        <p:spPr>
          <a:xfrm>
            <a:off x="1001320" y="383921"/>
            <a:ext cx="3699756" cy="46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034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4446</TotalTime>
  <Words>44</Words>
  <Application>Microsoft Macintosh PowerPoint</Application>
  <PresentationFormat>Widescreen</PresentationFormat>
  <Paragraphs>22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Outfit</vt:lpstr>
      <vt:lpstr>Outfit ExtraBold</vt:lpstr>
      <vt:lpstr>Wingdings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 Wójtów</dc:creator>
  <cp:lastModifiedBy>Hilal Unyay</cp:lastModifiedBy>
  <cp:revision>17</cp:revision>
  <dcterms:created xsi:type="dcterms:W3CDTF">2024-09-07T08:58:33Z</dcterms:created>
  <dcterms:modified xsi:type="dcterms:W3CDTF">2026-09-12T11:15:24Z</dcterms:modified>
</cp:coreProperties>
</file>